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82" r:id="rId5"/>
    <p:sldId id="280" r:id="rId6"/>
    <p:sldId id="283" r:id="rId7"/>
    <p:sldId id="259" r:id="rId8"/>
    <p:sldId id="281" r:id="rId9"/>
    <p:sldId id="279" r:id="rId10"/>
    <p:sldId id="260" r:id="rId11"/>
    <p:sldId id="286" r:id="rId12"/>
    <p:sldId id="287" r:id="rId13"/>
    <p:sldId id="263" r:id="rId14"/>
    <p:sldId id="264" r:id="rId15"/>
    <p:sldId id="265" r:id="rId16"/>
    <p:sldId id="267" r:id="rId17"/>
    <p:sldId id="285" r:id="rId18"/>
    <p:sldId id="266" r:id="rId19"/>
    <p:sldId id="261" r:id="rId20"/>
    <p:sldId id="262" r:id="rId21"/>
    <p:sldId id="270" r:id="rId22"/>
    <p:sldId id="271" r:id="rId23"/>
    <p:sldId id="272" r:id="rId24"/>
    <p:sldId id="275" r:id="rId25"/>
    <p:sldId id="276" r:id="rId26"/>
    <p:sldId id="277" r:id="rId27"/>
    <p:sldId id="273" r:id="rId28"/>
    <p:sldId id="274" r:id="rId29"/>
    <p:sldId id="269" r:id="rId30"/>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stellar" panose="020A0402060406010301" pitchFamily="18" charset="0"/>
      <p:regular r:id="rId35"/>
    </p:embeddedFont>
    <p:embeddedFont>
      <p:font typeface="Stencil" panose="040409050D0802020404" pitchFamily="8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D4D4D"/>
    <a:srgbClr val="3B3B3B"/>
    <a:srgbClr val="4B4B4B"/>
    <a:srgbClr val="484646"/>
    <a:srgbClr val="F39900"/>
    <a:srgbClr val="FFE699"/>
    <a:srgbClr val="FF33CC"/>
    <a:srgbClr val="5DB359"/>
    <a:srgbClr val="5BC9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0BF01-EF6F-4A81-AFD2-1E390D9058D6}" v="893" dt="2018-12-02T13:29:59.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91" autoAdjust="0"/>
    <p:restoredTop sz="94660"/>
  </p:normalViewPr>
  <p:slideViewPr>
    <p:cSldViewPr snapToGrid="0">
      <p:cViewPr>
        <p:scale>
          <a:sx n="67" d="100"/>
          <a:sy n="67" d="100"/>
        </p:scale>
        <p:origin x="492"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7A0BF01-EF6F-4A81-AFD2-1E390D9058D6}"/>
    <pc:docChg chg="undo redo custSel addSld delSld modSld sldOrd">
      <pc:chgData name="Ken Merrihew" userId="bcb7a1e886d99f07" providerId="LiveId" clId="{27A0BF01-EF6F-4A81-AFD2-1E390D9058D6}" dt="2018-12-02T13:26:01.328" v="3546" actId="2696"/>
      <pc:docMkLst>
        <pc:docMk/>
      </pc:docMkLst>
      <pc:sldChg chg="ord">
        <pc:chgData name="Ken Merrihew" userId="bcb7a1e886d99f07" providerId="LiveId" clId="{27A0BF01-EF6F-4A81-AFD2-1E390D9058D6}" dt="2018-11-30T04:56:28.439" v="84"/>
        <pc:sldMkLst>
          <pc:docMk/>
          <pc:sldMk cId="969250494" sldId="257"/>
        </pc:sldMkLst>
      </pc:sldChg>
      <pc:sldChg chg="addSp modSp modTransition modAnim">
        <pc:chgData name="Ken Merrihew" userId="bcb7a1e886d99f07" providerId="LiveId" clId="{27A0BF01-EF6F-4A81-AFD2-1E390D9058D6}" dt="2018-11-30T18:56:01.182" v="1220"/>
        <pc:sldMkLst>
          <pc:docMk/>
          <pc:sldMk cId="1589779717" sldId="258"/>
        </pc:sldMkLst>
        <pc:spChg chg="mod">
          <ac:chgData name="Ken Merrihew" userId="bcb7a1e886d99f07" providerId="LiveId" clId="{27A0BF01-EF6F-4A81-AFD2-1E390D9058D6}" dt="2018-11-30T18:54:20.179" v="1186" actId="20577"/>
          <ac:spMkLst>
            <pc:docMk/>
            <pc:sldMk cId="1589779717" sldId="258"/>
            <ac:spMk id="3" creationId="{A9DB6881-E28D-4640-B6F4-126EE6D5997D}"/>
          </ac:spMkLst>
        </pc:spChg>
        <pc:spChg chg="add mod ord">
          <ac:chgData name="Ken Merrihew" userId="bcb7a1e886d99f07" providerId="LiveId" clId="{27A0BF01-EF6F-4A81-AFD2-1E390D9058D6}" dt="2018-11-30T15:01:50.054" v="427" actId="1035"/>
          <ac:spMkLst>
            <pc:docMk/>
            <pc:sldMk cId="1589779717" sldId="258"/>
            <ac:spMk id="4" creationId="{C0CDC9D9-4214-4568-8814-5EA593C8D82A}"/>
          </ac:spMkLst>
        </pc:spChg>
        <pc:spChg chg="add mod">
          <ac:chgData name="Ken Merrihew" userId="bcb7a1e886d99f07" providerId="LiveId" clId="{27A0BF01-EF6F-4A81-AFD2-1E390D9058D6}" dt="2018-11-30T18:54:43.025" v="1214" actId="14100"/>
          <ac:spMkLst>
            <pc:docMk/>
            <pc:sldMk cId="1589779717" sldId="258"/>
            <ac:spMk id="5" creationId="{A4B2D24A-5CE8-4E45-943D-8BFEF2D38FE9}"/>
          </ac:spMkLst>
        </pc:spChg>
      </pc:sldChg>
      <pc:sldChg chg="addSp delSp modSp addAnim delAnim modAnim">
        <pc:chgData name="Ken Merrihew" userId="bcb7a1e886d99f07" providerId="LiveId" clId="{27A0BF01-EF6F-4A81-AFD2-1E390D9058D6}" dt="2018-12-02T02:50:08.353" v="2843" actId="166"/>
        <pc:sldMkLst>
          <pc:docMk/>
          <pc:sldMk cId="1212499203" sldId="259"/>
        </pc:sldMkLst>
        <pc:spChg chg="ord">
          <ac:chgData name="Ken Merrihew" userId="bcb7a1e886d99f07" providerId="LiveId" clId="{27A0BF01-EF6F-4A81-AFD2-1E390D9058D6}" dt="2018-12-02T02:50:04.275" v="2842" actId="166"/>
          <ac:spMkLst>
            <pc:docMk/>
            <pc:sldMk cId="1212499203" sldId="259"/>
            <ac:spMk id="3" creationId="{A9DB6881-E28D-4640-B6F4-126EE6D5997D}"/>
          </ac:spMkLst>
        </pc:spChg>
        <pc:spChg chg="add mod ord">
          <ac:chgData name="Ken Merrihew" userId="bcb7a1e886d99f07" providerId="LiveId" clId="{27A0BF01-EF6F-4A81-AFD2-1E390D9058D6}" dt="2018-12-01T00:22:11.873" v="1629" actId="14100"/>
          <ac:spMkLst>
            <pc:docMk/>
            <pc:sldMk cId="1212499203" sldId="259"/>
            <ac:spMk id="4" creationId="{57742204-380F-434C-8B39-F1EE4DD95026}"/>
          </ac:spMkLst>
        </pc:spChg>
        <pc:spChg chg="add mod ord">
          <ac:chgData name="Ken Merrihew" userId="bcb7a1e886d99f07" providerId="LiveId" clId="{27A0BF01-EF6F-4A81-AFD2-1E390D9058D6}" dt="2018-12-01T00:21:27.026" v="1620" actId="2711"/>
          <ac:spMkLst>
            <pc:docMk/>
            <pc:sldMk cId="1212499203" sldId="259"/>
            <ac:spMk id="7" creationId="{826CB803-D96E-4F91-AC41-65353A32FA13}"/>
          </ac:spMkLst>
        </pc:spChg>
        <pc:spChg chg="add mod ord">
          <ac:chgData name="Ken Merrihew" userId="bcb7a1e886d99f07" providerId="LiveId" clId="{27A0BF01-EF6F-4A81-AFD2-1E390D9058D6}" dt="2018-12-01T00:21:43.076" v="1622" actId="1076"/>
          <ac:spMkLst>
            <pc:docMk/>
            <pc:sldMk cId="1212499203" sldId="259"/>
            <ac:spMk id="9" creationId="{45A9A9A2-1673-4041-A511-BE9C51EBE422}"/>
          </ac:spMkLst>
        </pc:spChg>
        <pc:spChg chg="add mod ord">
          <ac:chgData name="Ken Merrihew" userId="bcb7a1e886d99f07" providerId="LiveId" clId="{27A0BF01-EF6F-4A81-AFD2-1E390D9058D6}" dt="2018-12-01T00:21:47.671" v="1623" actId="167"/>
          <ac:spMkLst>
            <pc:docMk/>
            <pc:sldMk cId="1212499203" sldId="259"/>
            <ac:spMk id="11" creationId="{BEA3F8A1-732E-48D7-A408-3341DEF7E389}"/>
          </ac:spMkLst>
        </pc:spChg>
        <pc:spChg chg="add mod ord">
          <ac:chgData name="Ken Merrihew" userId="bcb7a1e886d99f07" providerId="LiveId" clId="{27A0BF01-EF6F-4A81-AFD2-1E390D9058D6}" dt="2018-12-01T00:21:53.127" v="1624" actId="167"/>
          <ac:spMkLst>
            <pc:docMk/>
            <pc:sldMk cId="1212499203" sldId="259"/>
            <ac:spMk id="12" creationId="{231A40CC-7D48-465F-B5B9-B8590078E36B}"/>
          </ac:spMkLst>
        </pc:spChg>
        <pc:spChg chg="add mod ord">
          <ac:chgData name="Ken Merrihew" userId="bcb7a1e886d99f07" providerId="LiveId" clId="{27A0BF01-EF6F-4A81-AFD2-1E390D9058D6}" dt="2018-12-01T00:21:27.026" v="1620" actId="2711"/>
          <ac:spMkLst>
            <pc:docMk/>
            <pc:sldMk cId="1212499203" sldId="259"/>
            <ac:spMk id="13" creationId="{AC5C550B-F51D-4B53-AFD5-8C1C82681A14}"/>
          </ac:spMkLst>
        </pc:spChg>
        <pc:spChg chg="add mod ord">
          <ac:chgData name="Ken Merrihew" userId="bcb7a1e886d99f07" providerId="LiveId" clId="{27A0BF01-EF6F-4A81-AFD2-1E390D9058D6}" dt="2018-12-01T00:22:02.236" v="1625" actId="1076"/>
          <ac:spMkLst>
            <pc:docMk/>
            <pc:sldMk cId="1212499203" sldId="259"/>
            <ac:spMk id="14" creationId="{7A5DF151-2AC0-43CF-AE24-ABDAD8D2DF0E}"/>
          </ac:spMkLst>
        </pc:spChg>
        <pc:picChg chg="add del mod ord modCrop">
          <ac:chgData name="Ken Merrihew" userId="bcb7a1e886d99f07" providerId="LiveId" clId="{27A0BF01-EF6F-4A81-AFD2-1E390D9058D6}" dt="2018-12-02T02:50:08.353" v="2843" actId="166"/>
          <ac:picMkLst>
            <pc:docMk/>
            <pc:sldMk cId="1212499203" sldId="259"/>
            <ac:picMk id="10" creationId="{E6FB55C5-1DF4-4886-B2D5-CBB8959597C3}"/>
          </ac:picMkLst>
        </pc:picChg>
      </pc:sldChg>
      <pc:sldChg chg="addSp delSp modSp">
        <pc:chgData name="Ken Merrihew" userId="bcb7a1e886d99f07" providerId="LiveId" clId="{27A0BF01-EF6F-4A81-AFD2-1E390D9058D6}" dt="2018-12-01T04:42:53.976" v="2372" actId="931"/>
        <pc:sldMkLst>
          <pc:docMk/>
          <pc:sldMk cId="2539728692" sldId="260"/>
        </pc:sldMkLst>
        <pc:spChg chg="add del mod">
          <ac:chgData name="Ken Merrihew" userId="bcb7a1e886d99f07" providerId="LiveId" clId="{27A0BF01-EF6F-4A81-AFD2-1E390D9058D6}" dt="2018-12-01T04:42:53.976" v="2372" actId="931"/>
          <ac:spMkLst>
            <pc:docMk/>
            <pc:sldMk cId="2539728692" sldId="260"/>
            <ac:spMk id="5" creationId="{FBA9957C-7A5E-4E9E-82F5-DDB27DE6C2E1}"/>
          </ac:spMkLst>
        </pc:spChg>
        <pc:spChg chg="add del mod">
          <ac:chgData name="Ken Merrihew" userId="bcb7a1e886d99f07" providerId="LiveId" clId="{27A0BF01-EF6F-4A81-AFD2-1E390D9058D6}" dt="2018-12-01T04:42:53.976" v="2372" actId="931"/>
          <ac:spMkLst>
            <pc:docMk/>
            <pc:sldMk cId="2539728692" sldId="260"/>
            <ac:spMk id="8" creationId="{12A284F0-3FB8-496B-8CBE-D1D37D7833B1}"/>
          </ac:spMkLst>
        </pc:spChg>
        <pc:spChg chg="add del mod">
          <ac:chgData name="Ken Merrihew" userId="bcb7a1e886d99f07" providerId="LiveId" clId="{27A0BF01-EF6F-4A81-AFD2-1E390D9058D6}" dt="2018-12-01T04:42:53.976" v="2372" actId="931"/>
          <ac:spMkLst>
            <pc:docMk/>
            <pc:sldMk cId="2539728692" sldId="260"/>
            <ac:spMk id="11" creationId="{77352688-C9DE-4FB3-9804-EDA6DF2BA0E9}"/>
          </ac:spMkLst>
        </pc:spChg>
        <pc:spChg chg="add del mod">
          <ac:chgData name="Ken Merrihew" userId="bcb7a1e886d99f07" providerId="LiveId" clId="{27A0BF01-EF6F-4A81-AFD2-1E390D9058D6}" dt="2018-12-01T04:41:40.345" v="2355" actId="931"/>
          <ac:spMkLst>
            <pc:docMk/>
            <pc:sldMk cId="2539728692" sldId="260"/>
            <ac:spMk id="15" creationId="{35A765FC-F20E-42F7-ABAF-33021E444CF5}"/>
          </ac:spMkLst>
        </pc:spChg>
        <pc:picChg chg="add del mod">
          <ac:chgData name="Ken Merrihew" userId="bcb7a1e886d99f07" providerId="LiveId" clId="{27A0BF01-EF6F-4A81-AFD2-1E390D9058D6}" dt="2018-12-01T04:42:53.976" v="2372" actId="931"/>
          <ac:picMkLst>
            <pc:docMk/>
            <pc:sldMk cId="2539728692" sldId="260"/>
            <ac:picMk id="4" creationId="{4E8AE33F-C004-48B6-B654-BEB439E29AEB}"/>
          </ac:picMkLst>
        </pc:picChg>
        <pc:picChg chg="add del mod">
          <ac:chgData name="Ken Merrihew" userId="bcb7a1e886d99f07" providerId="LiveId" clId="{27A0BF01-EF6F-4A81-AFD2-1E390D9058D6}" dt="2018-12-01T04:42:53.976" v="2372" actId="931"/>
          <ac:picMkLst>
            <pc:docMk/>
            <pc:sldMk cId="2539728692" sldId="260"/>
            <ac:picMk id="7" creationId="{57464636-82CB-4002-B5DA-B4BC669E4E9F}"/>
          </ac:picMkLst>
        </pc:picChg>
        <pc:picChg chg="add del mod">
          <ac:chgData name="Ken Merrihew" userId="bcb7a1e886d99f07" providerId="LiveId" clId="{27A0BF01-EF6F-4A81-AFD2-1E390D9058D6}" dt="2018-12-01T04:42:53.976" v="2372" actId="931"/>
          <ac:picMkLst>
            <pc:docMk/>
            <pc:sldMk cId="2539728692" sldId="260"/>
            <ac:picMk id="10" creationId="{C20F0286-7BAA-4D55-A1FF-48BC9C8E7FA6}"/>
          </ac:picMkLst>
        </pc:picChg>
        <pc:picChg chg="add del mod">
          <ac:chgData name="Ken Merrihew" userId="bcb7a1e886d99f07" providerId="LiveId" clId="{27A0BF01-EF6F-4A81-AFD2-1E390D9058D6}" dt="2018-12-01T04:42:39.137" v="2363" actId="571"/>
          <ac:picMkLst>
            <pc:docMk/>
            <pc:sldMk cId="2539728692" sldId="260"/>
            <ac:picMk id="12" creationId="{73663EB6-3102-4612-9E5A-A67F8DAE0BF7}"/>
          </ac:picMkLst>
        </pc:picChg>
        <pc:picChg chg="add del mod">
          <ac:chgData name="Ken Merrihew" userId="bcb7a1e886d99f07" providerId="LiveId" clId="{27A0BF01-EF6F-4A81-AFD2-1E390D9058D6}" dt="2018-12-01T04:41:40.345" v="2355" actId="931"/>
          <ac:picMkLst>
            <pc:docMk/>
            <pc:sldMk cId="2539728692" sldId="260"/>
            <ac:picMk id="14" creationId="{1A798E10-68DA-44D6-AD34-65C6D93D81BF}"/>
          </ac:picMkLst>
        </pc:picChg>
      </pc:sldChg>
      <pc:sldChg chg="addSp delSp modSp modAnim">
        <pc:chgData name="Ken Merrihew" userId="bcb7a1e886d99f07" providerId="LiveId" clId="{27A0BF01-EF6F-4A81-AFD2-1E390D9058D6}" dt="2018-12-02T12:58:48.031" v="3523" actId="1038"/>
        <pc:sldMkLst>
          <pc:docMk/>
          <pc:sldMk cId="3659023039" sldId="263"/>
        </pc:sldMkLst>
        <pc:spChg chg="add del mod ord">
          <ac:chgData name="Ken Merrihew" userId="bcb7a1e886d99f07" providerId="LiveId" clId="{27A0BF01-EF6F-4A81-AFD2-1E390D9058D6}" dt="2018-12-02T12:58:48.031" v="3523" actId="1038"/>
          <ac:spMkLst>
            <pc:docMk/>
            <pc:sldMk cId="3659023039" sldId="263"/>
            <ac:spMk id="3" creationId="{A9DB6881-E28D-4640-B6F4-126EE6D5997D}"/>
          </ac:spMkLst>
        </pc:spChg>
        <pc:spChg chg="add del mod">
          <ac:chgData name="Ken Merrihew" userId="bcb7a1e886d99f07" providerId="LiveId" clId="{27A0BF01-EF6F-4A81-AFD2-1E390D9058D6}" dt="2018-12-02T04:18:20.367" v="3280" actId="478"/>
          <ac:spMkLst>
            <pc:docMk/>
            <pc:sldMk cId="3659023039" sldId="263"/>
            <ac:spMk id="4" creationId="{EB7DC1FC-9899-4F47-8A85-25185A168801}"/>
          </ac:spMkLst>
        </pc:spChg>
        <pc:spChg chg="add del mod">
          <ac:chgData name="Ken Merrihew" userId="bcb7a1e886d99f07" providerId="LiveId" clId="{27A0BF01-EF6F-4A81-AFD2-1E390D9058D6}" dt="2018-12-02T04:18:38.102" v="3282" actId="478"/>
          <ac:spMkLst>
            <pc:docMk/>
            <pc:sldMk cId="3659023039" sldId="263"/>
            <ac:spMk id="5" creationId="{B6C28E21-193F-4084-8570-FD9520A712CD}"/>
          </ac:spMkLst>
        </pc:spChg>
        <pc:spChg chg="add mod">
          <ac:chgData name="Ken Merrihew" userId="bcb7a1e886d99f07" providerId="LiveId" clId="{27A0BF01-EF6F-4A81-AFD2-1E390D9058D6}" dt="2018-12-02T12:53:42.244" v="3311" actId="1076"/>
          <ac:spMkLst>
            <pc:docMk/>
            <pc:sldMk cId="3659023039" sldId="263"/>
            <ac:spMk id="9" creationId="{68BE798D-5282-470A-B924-CDA29FCDAEE1}"/>
          </ac:spMkLst>
        </pc:spChg>
        <pc:spChg chg="add mod">
          <ac:chgData name="Ken Merrihew" userId="bcb7a1e886d99f07" providerId="LiveId" clId="{27A0BF01-EF6F-4A81-AFD2-1E390D9058D6}" dt="2018-12-02T04:19:27.973" v="3287" actId="11529"/>
          <ac:spMkLst>
            <pc:docMk/>
            <pc:sldMk cId="3659023039" sldId="263"/>
            <ac:spMk id="10" creationId="{26979BE3-16AF-4952-B72B-5C3B15CA2700}"/>
          </ac:spMkLst>
        </pc:spChg>
        <pc:spChg chg="add del mod">
          <ac:chgData name="Ken Merrihew" userId="bcb7a1e886d99f07" providerId="LiveId" clId="{27A0BF01-EF6F-4A81-AFD2-1E390D9058D6}" dt="2018-12-02T04:20:27.373" v="3292" actId="478"/>
          <ac:spMkLst>
            <pc:docMk/>
            <pc:sldMk cId="3659023039" sldId="263"/>
            <ac:spMk id="11" creationId="{524AFEA3-4E3C-4B43-A5F2-00FD26DA5280}"/>
          </ac:spMkLst>
        </pc:spChg>
        <pc:spChg chg="add del mod">
          <ac:chgData name="Ken Merrihew" userId="bcb7a1e886d99f07" providerId="LiveId" clId="{27A0BF01-EF6F-4A81-AFD2-1E390D9058D6}" dt="2018-12-02T04:20:39.332" v="3294" actId="478"/>
          <ac:spMkLst>
            <pc:docMk/>
            <pc:sldMk cId="3659023039" sldId="263"/>
            <ac:spMk id="12" creationId="{715E060F-8FB1-42B4-AA3D-2B7C5E384367}"/>
          </ac:spMkLst>
        </pc:spChg>
        <pc:spChg chg="add mod">
          <ac:chgData name="Ken Merrihew" userId="bcb7a1e886d99f07" providerId="LiveId" clId="{27A0BF01-EF6F-4A81-AFD2-1E390D9058D6}" dt="2018-12-02T12:54:03.378" v="3314" actId="1076"/>
          <ac:spMkLst>
            <pc:docMk/>
            <pc:sldMk cId="3659023039" sldId="263"/>
            <ac:spMk id="13" creationId="{82290382-DA08-4D93-99DA-67E0FC060161}"/>
          </ac:spMkLst>
        </pc:spChg>
        <pc:spChg chg="add mod">
          <ac:chgData name="Ken Merrihew" userId="bcb7a1e886d99f07" providerId="LiveId" clId="{27A0BF01-EF6F-4A81-AFD2-1E390D9058D6}" dt="2018-12-02T12:55:26.285" v="3354" actId="1037"/>
          <ac:spMkLst>
            <pc:docMk/>
            <pc:sldMk cId="3659023039" sldId="263"/>
            <ac:spMk id="14" creationId="{CC415760-504B-4122-9A05-2C98B03926EB}"/>
          </ac:spMkLst>
        </pc:spChg>
        <pc:spChg chg="add mod">
          <ac:chgData name="Ken Merrihew" userId="bcb7a1e886d99f07" providerId="LiveId" clId="{27A0BF01-EF6F-4A81-AFD2-1E390D9058D6}" dt="2018-12-02T12:55:26.285" v="3354" actId="1037"/>
          <ac:spMkLst>
            <pc:docMk/>
            <pc:sldMk cId="3659023039" sldId="263"/>
            <ac:spMk id="15" creationId="{145F1887-F89B-49F3-AF52-738484A43AC1}"/>
          </ac:spMkLst>
        </pc:spChg>
        <pc:spChg chg="add mod">
          <ac:chgData name="Ken Merrihew" userId="bcb7a1e886d99f07" providerId="LiveId" clId="{27A0BF01-EF6F-4A81-AFD2-1E390D9058D6}" dt="2018-12-02T12:57:59.070" v="3469" actId="14100"/>
          <ac:spMkLst>
            <pc:docMk/>
            <pc:sldMk cId="3659023039" sldId="263"/>
            <ac:spMk id="16" creationId="{CEBDDEA7-324E-49DE-814E-175BAE6F5613}"/>
          </ac:spMkLst>
        </pc:spChg>
        <pc:spChg chg="add mod">
          <ac:chgData name="Ken Merrihew" userId="bcb7a1e886d99f07" providerId="LiveId" clId="{27A0BF01-EF6F-4A81-AFD2-1E390D9058D6}" dt="2018-12-02T12:58:04.831" v="3471" actId="14100"/>
          <ac:spMkLst>
            <pc:docMk/>
            <pc:sldMk cId="3659023039" sldId="263"/>
            <ac:spMk id="17" creationId="{533E67A3-9D4B-4A33-AD2F-C31D0BCE5A28}"/>
          </ac:spMkLst>
        </pc:spChg>
      </pc:sldChg>
      <pc:sldChg chg="modAnim">
        <pc:chgData name="Ken Merrihew" userId="bcb7a1e886d99f07" providerId="LiveId" clId="{27A0BF01-EF6F-4A81-AFD2-1E390D9058D6}" dt="2018-11-30T20:29:18.113" v="1576"/>
        <pc:sldMkLst>
          <pc:docMk/>
          <pc:sldMk cId="3176690449" sldId="267"/>
        </pc:sldMkLst>
      </pc:sldChg>
      <pc:sldChg chg="addSp delSp modSp delAnim modAnim">
        <pc:chgData name="Ken Merrihew" userId="bcb7a1e886d99f07" providerId="LiveId" clId="{27A0BF01-EF6F-4A81-AFD2-1E390D9058D6}" dt="2018-11-30T20:35:29.292" v="1603" actId="14100"/>
        <pc:sldMkLst>
          <pc:docMk/>
          <pc:sldMk cId="4003138727" sldId="272"/>
        </pc:sldMkLst>
        <pc:spChg chg="del">
          <ac:chgData name="Ken Merrihew" userId="bcb7a1e886d99f07" providerId="LiveId" clId="{27A0BF01-EF6F-4A81-AFD2-1E390D9058D6}" dt="2018-11-30T15:57:59.146" v="739" actId="478"/>
          <ac:spMkLst>
            <pc:docMk/>
            <pc:sldMk cId="4003138727" sldId="272"/>
            <ac:spMk id="4" creationId="{F6B20C44-ACB4-4075-A55C-E16283DB8085}"/>
          </ac:spMkLst>
        </pc:spChg>
        <pc:spChg chg="add mod ord">
          <ac:chgData name="Ken Merrihew" userId="bcb7a1e886d99f07" providerId="LiveId" clId="{27A0BF01-EF6F-4A81-AFD2-1E390D9058D6}" dt="2018-11-30T20:34:43.712" v="1597" actId="3062"/>
          <ac:spMkLst>
            <pc:docMk/>
            <pc:sldMk cId="4003138727" sldId="272"/>
            <ac:spMk id="5" creationId="{D6E624DF-F668-4739-8FDD-00AAA67FB2E2}"/>
          </ac:spMkLst>
        </pc:spChg>
        <pc:spChg chg="add del mod">
          <ac:chgData name="Ken Merrihew" userId="bcb7a1e886d99f07" providerId="LiveId" clId="{27A0BF01-EF6F-4A81-AFD2-1E390D9058D6}" dt="2018-11-30T15:54:08.082" v="697" actId="478"/>
          <ac:spMkLst>
            <pc:docMk/>
            <pc:sldMk cId="4003138727" sldId="272"/>
            <ac:spMk id="6" creationId="{79351E6D-ED98-4692-B83E-DD7EA8B90B57}"/>
          </ac:spMkLst>
        </pc:spChg>
        <pc:spChg chg="add del mod">
          <ac:chgData name="Ken Merrihew" userId="bcb7a1e886d99f07" providerId="LiveId" clId="{27A0BF01-EF6F-4A81-AFD2-1E390D9058D6}" dt="2018-11-30T15:54:33.388" v="701" actId="478"/>
          <ac:spMkLst>
            <pc:docMk/>
            <pc:sldMk cId="4003138727" sldId="272"/>
            <ac:spMk id="7" creationId="{46714E88-A401-44B0-8620-859DD7263275}"/>
          </ac:spMkLst>
        </pc:spChg>
        <pc:spChg chg="add del mod">
          <ac:chgData name="Ken Merrihew" userId="bcb7a1e886d99f07" providerId="LiveId" clId="{27A0BF01-EF6F-4A81-AFD2-1E390D9058D6}" dt="2018-11-30T15:54:31.305" v="700" actId="478"/>
          <ac:spMkLst>
            <pc:docMk/>
            <pc:sldMk cId="4003138727" sldId="272"/>
            <ac:spMk id="8" creationId="{D2167215-9220-4252-8033-890C22BED269}"/>
          </ac:spMkLst>
        </pc:spChg>
        <pc:spChg chg="add mod">
          <ac:chgData name="Ken Merrihew" userId="bcb7a1e886d99f07" providerId="LiveId" clId="{27A0BF01-EF6F-4A81-AFD2-1E390D9058D6}" dt="2018-11-30T20:32:56.443" v="1585" actId="1037"/>
          <ac:spMkLst>
            <pc:docMk/>
            <pc:sldMk cId="4003138727" sldId="272"/>
            <ac:spMk id="9" creationId="{0695101D-45A9-441F-A340-4F6667B62A8F}"/>
          </ac:spMkLst>
        </pc:spChg>
        <pc:spChg chg="add mod">
          <ac:chgData name="Ken Merrihew" userId="bcb7a1e886d99f07" providerId="LiveId" clId="{27A0BF01-EF6F-4A81-AFD2-1E390D9058D6}" dt="2018-11-30T16:14:49.311" v="984" actId="1036"/>
          <ac:spMkLst>
            <pc:docMk/>
            <pc:sldMk cId="4003138727" sldId="272"/>
            <ac:spMk id="10" creationId="{9D864911-66C5-4EB8-A717-4499217AA4D4}"/>
          </ac:spMkLst>
        </pc:spChg>
        <pc:spChg chg="add del mod">
          <ac:chgData name="Ken Merrihew" userId="bcb7a1e886d99f07" providerId="LiveId" clId="{27A0BF01-EF6F-4A81-AFD2-1E390D9058D6}" dt="2018-11-30T15:54:38.065" v="703" actId="478"/>
          <ac:spMkLst>
            <pc:docMk/>
            <pc:sldMk cId="4003138727" sldId="272"/>
            <ac:spMk id="11" creationId="{25CAFEA2-A833-4AF6-9C12-6FFE97A02388}"/>
          </ac:spMkLst>
        </pc:spChg>
        <pc:spChg chg="add del mod">
          <ac:chgData name="Ken Merrihew" userId="bcb7a1e886d99f07" providerId="LiveId" clId="{27A0BF01-EF6F-4A81-AFD2-1E390D9058D6}" dt="2018-11-30T15:55:44.250" v="705" actId="478"/>
          <ac:spMkLst>
            <pc:docMk/>
            <pc:sldMk cId="4003138727" sldId="272"/>
            <ac:spMk id="12" creationId="{530C87CB-6367-46A9-A8B7-D6AFAE3078FE}"/>
          </ac:spMkLst>
        </pc:spChg>
        <pc:spChg chg="add del mod">
          <ac:chgData name="Ken Merrihew" userId="bcb7a1e886d99f07" providerId="LiveId" clId="{27A0BF01-EF6F-4A81-AFD2-1E390D9058D6}" dt="2018-11-30T15:55:45.969" v="706" actId="478"/>
          <ac:spMkLst>
            <pc:docMk/>
            <pc:sldMk cId="4003138727" sldId="272"/>
            <ac:spMk id="13" creationId="{7FB2BBCE-9B86-48FB-866F-F1892860BFD7}"/>
          </ac:spMkLst>
        </pc:spChg>
        <pc:spChg chg="add mod ord">
          <ac:chgData name="Ken Merrihew" userId="bcb7a1e886d99f07" providerId="LiveId" clId="{27A0BF01-EF6F-4A81-AFD2-1E390D9058D6}" dt="2018-11-30T16:02:02.808" v="759" actId="166"/>
          <ac:spMkLst>
            <pc:docMk/>
            <pc:sldMk cId="4003138727" sldId="272"/>
            <ac:spMk id="17" creationId="{0629DF59-4555-4E97-B20E-1C0E3F6D851A}"/>
          </ac:spMkLst>
        </pc:spChg>
        <pc:spChg chg="mod">
          <ac:chgData name="Ken Merrihew" userId="bcb7a1e886d99f07" providerId="LiveId" clId="{27A0BF01-EF6F-4A81-AFD2-1E390D9058D6}" dt="2018-11-30T15:58:22.408" v="749" actId="20577"/>
          <ac:spMkLst>
            <pc:docMk/>
            <pc:sldMk cId="4003138727" sldId="272"/>
            <ac:spMk id="20" creationId="{B87EEC5D-9E66-489D-915A-A4A409A2D43D}"/>
          </ac:spMkLst>
        </pc:spChg>
        <pc:spChg chg="add del mod">
          <ac:chgData name="Ken Merrihew" userId="bcb7a1e886d99f07" providerId="LiveId" clId="{27A0BF01-EF6F-4A81-AFD2-1E390D9058D6}" dt="2018-11-30T15:54:35.384" v="702" actId="478"/>
          <ac:spMkLst>
            <pc:docMk/>
            <pc:sldMk cId="4003138727" sldId="272"/>
            <ac:spMk id="24" creationId="{AD7BF295-0BE5-46D4-800F-800FA3F3D6E7}"/>
          </ac:spMkLst>
        </pc:spChg>
        <pc:spChg chg="add del mod">
          <ac:chgData name="Ken Merrihew" userId="bcb7a1e886d99f07" providerId="LiveId" clId="{27A0BF01-EF6F-4A81-AFD2-1E390D9058D6}" dt="2018-11-30T15:54:39.908" v="704" actId="478"/>
          <ac:spMkLst>
            <pc:docMk/>
            <pc:sldMk cId="4003138727" sldId="272"/>
            <ac:spMk id="25" creationId="{8D4048CD-F85C-4D1B-8442-09695475A017}"/>
          </ac:spMkLst>
        </pc:spChg>
        <pc:spChg chg="add del mod">
          <ac:chgData name="Ken Merrihew" userId="bcb7a1e886d99f07" providerId="LiveId" clId="{27A0BF01-EF6F-4A81-AFD2-1E390D9058D6}" dt="2018-11-30T15:56:32.172" v="722" actId="478"/>
          <ac:spMkLst>
            <pc:docMk/>
            <pc:sldMk cId="4003138727" sldId="272"/>
            <ac:spMk id="26" creationId="{6354BBC2-F4AB-4B60-AF28-CFA064FAAE2E}"/>
          </ac:spMkLst>
        </pc:spChg>
        <pc:spChg chg="add del mod">
          <ac:chgData name="Ken Merrihew" userId="bcb7a1e886d99f07" providerId="LiveId" clId="{27A0BF01-EF6F-4A81-AFD2-1E390D9058D6}" dt="2018-11-30T15:54:29.605" v="699" actId="478"/>
          <ac:spMkLst>
            <pc:docMk/>
            <pc:sldMk cId="4003138727" sldId="272"/>
            <ac:spMk id="27" creationId="{64A32F74-38B2-4727-85D5-C991C4778038}"/>
          </ac:spMkLst>
        </pc:spChg>
        <pc:spChg chg="add del mod">
          <ac:chgData name="Ken Merrihew" userId="bcb7a1e886d99f07" providerId="LiveId" clId="{27A0BF01-EF6F-4A81-AFD2-1E390D9058D6}" dt="2018-11-30T15:56:15.566" v="709" actId="478"/>
          <ac:spMkLst>
            <pc:docMk/>
            <pc:sldMk cId="4003138727" sldId="272"/>
            <ac:spMk id="28" creationId="{E27FBE45-7B33-42A0-B15E-57055441EEC9}"/>
          </ac:spMkLst>
        </pc:spChg>
        <pc:spChg chg="add mod ord">
          <ac:chgData name="Ken Merrihew" userId="bcb7a1e886d99f07" providerId="LiveId" clId="{27A0BF01-EF6F-4A81-AFD2-1E390D9058D6}" dt="2018-11-30T20:35:21.753" v="1601" actId="1076"/>
          <ac:spMkLst>
            <pc:docMk/>
            <pc:sldMk cId="4003138727" sldId="272"/>
            <ac:spMk id="37" creationId="{B3B008EF-3B83-4CBC-967C-8258859C0487}"/>
          </ac:spMkLst>
        </pc:spChg>
        <pc:spChg chg="add mod">
          <ac:chgData name="Ken Merrihew" userId="bcb7a1e886d99f07" providerId="LiveId" clId="{27A0BF01-EF6F-4A81-AFD2-1E390D9058D6}" dt="2018-11-30T20:35:29.292" v="1603" actId="14100"/>
          <ac:spMkLst>
            <pc:docMk/>
            <pc:sldMk cId="4003138727" sldId="272"/>
            <ac:spMk id="38" creationId="{2B449333-04D9-4CEF-B905-BD59764F75CC}"/>
          </ac:spMkLst>
        </pc:spChg>
        <pc:grpChg chg="add mod">
          <ac:chgData name="Ken Merrihew" userId="bcb7a1e886d99f07" providerId="LiveId" clId="{27A0BF01-EF6F-4A81-AFD2-1E390D9058D6}" dt="2018-11-30T15:54:22.095" v="698" actId="688"/>
          <ac:grpSpMkLst>
            <pc:docMk/>
            <pc:sldMk cId="4003138727" sldId="272"/>
            <ac:grpSpMk id="14" creationId="{B4E0F8F1-E2A2-4D35-8A02-A5AFBB04D520}"/>
          </ac:grpSpMkLst>
        </pc:grpChg>
        <pc:grpChg chg="add mod ord">
          <ac:chgData name="Ken Merrihew" userId="bcb7a1e886d99f07" providerId="LiveId" clId="{27A0BF01-EF6F-4A81-AFD2-1E390D9058D6}" dt="2018-11-30T16:03:57.805" v="823" actId="166"/>
          <ac:grpSpMkLst>
            <pc:docMk/>
            <pc:sldMk cId="4003138727" sldId="272"/>
            <ac:grpSpMk id="18" creationId="{EA97E1A9-78CC-4696-B48F-5DB56D844ECA}"/>
          </ac:grpSpMkLst>
        </pc:grpChg>
        <pc:grpChg chg="add del mod">
          <ac:chgData name="Ken Merrihew" userId="bcb7a1e886d99f07" providerId="LiveId" clId="{27A0BF01-EF6F-4A81-AFD2-1E390D9058D6}" dt="2018-11-30T15:54:06.386" v="696" actId="478"/>
          <ac:grpSpMkLst>
            <pc:docMk/>
            <pc:sldMk cId="4003138727" sldId="272"/>
            <ac:grpSpMk id="29" creationId="{4B619090-477A-45C9-901B-010D2CBD5880}"/>
          </ac:grpSpMkLst>
        </pc:grpChg>
        <pc:grpChg chg="add mod">
          <ac:chgData name="Ken Merrihew" userId="bcb7a1e886d99f07" providerId="LiveId" clId="{27A0BF01-EF6F-4A81-AFD2-1E390D9058D6}" dt="2018-11-30T16:12:31.111" v="921" actId="1037"/>
          <ac:grpSpMkLst>
            <pc:docMk/>
            <pc:sldMk cId="4003138727" sldId="272"/>
            <ac:grpSpMk id="34" creationId="{C1D504F7-20AA-4E23-832F-3B6FF7D16E85}"/>
          </ac:grpSpMkLst>
        </pc:grpChg>
      </pc:sldChg>
      <pc:sldChg chg="modSp modAnim">
        <pc:chgData name="Ken Merrihew" userId="bcb7a1e886d99f07" providerId="LiveId" clId="{27A0BF01-EF6F-4A81-AFD2-1E390D9058D6}" dt="2018-12-01T20:12:52.810" v="2840"/>
        <pc:sldMkLst>
          <pc:docMk/>
          <pc:sldMk cId="4255551730" sldId="274"/>
        </pc:sldMkLst>
        <pc:spChg chg="mod">
          <ac:chgData name="Ken Merrihew" userId="bcb7a1e886d99f07" providerId="LiveId" clId="{27A0BF01-EF6F-4A81-AFD2-1E390D9058D6}" dt="2018-11-30T20:36:28.407" v="1604"/>
          <ac:spMkLst>
            <pc:docMk/>
            <pc:sldMk cId="4255551730" sldId="274"/>
            <ac:spMk id="3" creationId="{A9DB6881-E28D-4640-B6F4-126EE6D5997D}"/>
          </ac:spMkLst>
        </pc:spChg>
        <pc:spChg chg="mod">
          <ac:chgData name="Ken Merrihew" userId="bcb7a1e886d99f07" providerId="LiveId" clId="{27A0BF01-EF6F-4A81-AFD2-1E390D9058D6}" dt="2018-11-30T20:36:31.955" v="1605"/>
          <ac:spMkLst>
            <pc:docMk/>
            <pc:sldMk cId="4255551730" sldId="274"/>
            <ac:spMk id="6" creationId="{7209297F-47E7-41A8-AE33-F954C3800361}"/>
          </ac:spMkLst>
        </pc:spChg>
      </pc:sldChg>
      <pc:sldChg chg="addSp delSp modSp addAnim delAnim modAnim">
        <pc:chgData name="Ken Merrihew" userId="bcb7a1e886d99f07" providerId="LiveId" clId="{27A0BF01-EF6F-4A81-AFD2-1E390D9058D6}" dt="2018-12-01T20:07:17.370" v="2837"/>
        <pc:sldMkLst>
          <pc:docMk/>
          <pc:sldMk cId="3156230597" sldId="275"/>
        </pc:sldMkLst>
        <pc:spChg chg="mod">
          <ac:chgData name="Ken Merrihew" userId="bcb7a1e886d99f07" providerId="LiveId" clId="{27A0BF01-EF6F-4A81-AFD2-1E390D9058D6}" dt="2018-11-30T16:51:14.864" v="1037" actId="1036"/>
          <ac:spMkLst>
            <pc:docMk/>
            <pc:sldMk cId="3156230597" sldId="275"/>
            <ac:spMk id="3" creationId="{A9DB6881-E28D-4640-B6F4-126EE6D5997D}"/>
          </ac:spMkLst>
        </pc:spChg>
        <pc:spChg chg="mod ord">
          <ac:chgData name="Ken Merrihew" userId="bcb7a1e886d99f07" providerId="LiveId" clId="{27A0BF01-EF6F-4A81-AFD2-1E390D9058D6}" dt="2018-12-01T20:05:17.200" v="2823" actId="167"/>
          <ac:spMkLst>
            <pc:docMk/>
            <pc:sldMk cId="3156230597" sldId="275"/>
            <ac:spMk id="4" creationId="{580A67C6-AD7D-47FE-A7D4-C795E84A5E58}"/>
          </ac:spMkLst>
        </pc:spChg>
        <pc:spChg chg="add mod ord">
          <ac:chgData name="Ken Merrihew" userId="bcb7a1e886d99f07" providerId="LiveId" clId="{27A0BF01-EF6F-4A81-AFD2-1E390D9058D6}" dt="2018-12-01T20:02:55.724" v="2773" actId="167"/>
          <ac:spMkLst>
            <pc:docMk/>
            <pc:sldMk cId="3156230597" sldId="275"/>
            <ac:spMk id="5" creationId="{ED0C8A10-E693-4910-8F99-6E2982BB6D2E}"/>
          </ac:spMkLst>
        </pc:spChg>
        <pc:spChg chg="mod">
          <ac:chgData name="Ken Merrihew" userId="bcb7a1e886d99f07" providerId="LiveId" clId="{27A0BF01-EF6F-4A81-AFD2-1E390D9058D6}" dt="2018-12-01T19:53:21.106" v="2687" actId="6549"/>
          <ac:spMkLst>
            <pc:docMk/>
            <pc:sldMk cId="3156230597" sldId="275"/>
            <ac:spMk id="6" creationId="{E5BA8BB2-1EE5-4DD5-BD08-4A013C551DFB}"/>
          </ac:spMkLst>
        </pc:spChg>
        <pc:spChg chg="mod">
          <ac:chgData name="Ken Merrihew" userId="bcb7a1e886d99f07" providerId="LiveId" clId="{27A0BF01-EF6F-4A81-AFD2-1E390D9058D6}" dt="2018-11-30T16:51:14.864" v="1037" actId="1036"/>
          <ac:spMkLst>
            <pc:docMk/>
            <pc:sldMk cId="3156230597" sldId="275"/>
            <ac:spMk id="7" creationId="{898BE2E9-2C7F-48B5-B490-4A797470B39B}"/>
          </ac:spMkLst>
        </pc:spChg>
        <pc:spChg chg="add ord">
          <ac:chgData name="Ken Merrihew" userId="bcb7a1e886d99f07" providerId="LiveId" clId="{27A0BF01-EF6F-4A81-AFD2-1E390D9058D6}" dt="2018-11-30T16:50:59.909" v="987" actId="167"/>
          <ac:spMkLst>
            <pc:docMk/>
            <pc:sldMk cId="3156230597" sldId="275"/>
            <ac:spMk id="8" creationId="{0350363C-3AA1-4DC7-803B-3A1F687A6CAA}"/>
          </ac:spMkLst>
        </pc:spChg>
        <pc:spChg chg="add del mod ord">
          <ac:chgData name="Ken Merrihew" userId="bcb7a1e886d99f07" providerId="LiveId" clId="{27A0BF01-EF6F-4A81-AFD2-1E390D9058D6}" dt="2018-12-01T20:05:34.421" v="2834" actId="1038"/>
          <ac:spMkLst>
            <pc:docMk/>
            <pc:sldMk cId="3156230597" sldId="275"/>
            <ac:spMk id="9" creationId="{46A7ABA0-56B4-43F7-8C92-B50DD8AE02F0}"/>
          </ac:spMkLst>
        </pc:spChg>
        <pc:spChg chg="add mod ord">
          <ac:chgData name="Ken Merrihew" userId="bcb7a1e886d99f07" providerId="LiveId" clId="{27A0BF01-EF6F-4A81-AFD2-1E390D9058D6}" dt="2018-12-01T19:53:30.139" v="2688" actId="166"/>
          <ac:spMkLst>
            <pc:docMk/>
            <pc:sldMk cId="3156230597" sldId="275"/>
            <ac:spMk id="10" creationId="{5DDC47FA-D254-46A4-A4DA-6DD6DC0FF59C}"/>
          </ac:spMkLst>
        </pc:spChg>
        <pc:spChg chg="add del mod">
          <ac:chgData name="Ken Merrihew" userId="bcb7a1e886d99f07" providerId="LiveId" clId="{27A0BF01-EF6F-4A81-AFD2-1E390D9058D6}" dt="2018-12-01T20:02:15.978" v="2766" actId="478"/>
          <ac:spMkLst>
            <pc:docMk/>
            <pc:sldMk cId="3156230597" sldId="275"/>
            <ac:spMk id="11" creationId="{37E8A907-EDE0-4AE0-8BF1-BC244818EA72}"/>
          </ac:spMkLst>
        </pc:spChg>
        <pc:spChg chg="add del mod">
          <ac:chgData name="Ken Merrihew" userId="bcb7a1e886d99f07" providerId="LiveId" clId="{27A0BF01-EF6F-4A81-AFD2-1E390D9058D6}" dt="2018-12-01T20:02:23.990" v="2767" actId="478"/>
          <ac:spMkLst>
            <pc:docMk/>
            <pc:sldMk cId="3156230597" sldId="275"/>
            <ac:spMk id="12" creationId="{7E24D2F5-64C0-476F-A4BC-BAFF079540E7}"/>
          </ac:spMkLst>
        </pc:spChg>
        <pc:spChg chg="add del">
          <ac:chgData name="Ken Merrihew" userId="bcb7a1e886d99f07" providerId="LiveId" clId="{27A0BF01-EF6F-4A81-AFD2-1E390D9058D6}" dt="2018-12-01T20:04:00.203" v="2801" actId="478"/>
          <ac:spMkLst>
            <pc:docMk/>
            <pc:sldMk cId="3156230597" sldId="275"/>
            <ac:spMk id="13" creationId="{D05C7ECA-C6C5-4C6D-B74C-19D1AEB219F3}"/>
          </ac:spMkLst>
        </pc:spChg>
      </pc:sldChg>
      <pc:sldChg chg="delSp modSp modAnim">
        <pc:chgData name="Ken Merrihew" userId="bcb7a1e886d99f07" providerId="LiveId" clId="{27A0BF01-EF6F-4A81-AFD2-1E390D9058D6}" dt="2018-11-30T16:56:05.001" v="1103" actId="1035"/>
        <pc:sldMkLst>
          <pc:docMk/>
          <pc:sldMk cId="115049062" sldId="276"/>
        </pc:sldMkLst>
        <pc:spChg chg="del">
          <ac:chgData name="Ken Merrihew" userId="bcb7a1e886d99f07" providerId="LiveId" clId="{27A0BF01-EF6F-4A81-AFD2-1E390D9058D6}" dt="2018-11-30T16:53:31.747" v="1086" actId="478"/>
          <ac:spMkLst>
            <pc:docMk/>
            <pc:sldMk cId="115049062" sldId="276"/>
            <ac:spMk id="3" creationId="{A9DB6881-E28D-4640-B6F4-126EE6D5997D}"/>
          </ac:spMkLst>
        </pc:spChg>
        <pc:spChg chg="mod ord">
          <ac:chgData name="Ken Merrihew" userId="bcb7a1e886d99f07" providerId="LiveId" clId="{27A0BF01-EF6F-4A81-AFD2-1E390D9058D6}" dt="2018-11-30T16:54:50.739" v="1095" actId="166"/>
          <ac:spMkLst>
            <pc:docMk/>
            <pc:sldMk cId="115049062" sldId="276"/>
            <ac:spMk id="7" creationId="{898BE2E9-2C7F-48B5-B490-4A797470B39B}"/>
          </ac:spMkLst>
        </pc:spChg>
        <pc:spChg chg="mod">
          <ac:chgData name="Ken Merrihew" userId="bcb7a1e886d99f07" providerId="LiveId" clId="{27A0BF01-EF6F-4A81-AFD2-1E390D9058D6}" dt="2018-11-30T16:56:05.001" v="1103" actId="1035"/>
          <ac:spMkLst>
            <pc:docMk/>
            <pc:sldMk cId="115049062" sldId="276"/>
            <ac:spMk id="8" creationId="{FAC539E2-B0A4-45B6-BF55-286BD2DCB595}"/>
          </ac:spMkLst>
        </pc:spChg>
        <pc:spChg chg="mod">
          <ac:chgData name="Ken Merrihew" userId="bcb7a1e886d99f07" providerId="LiveId" clId="{27A0BF01-EF6F-4A81-AFD2-1E390D9058D6}" dt="2018-11-30T16:55:59.830" v="1100" actId="1037"/>
          <ac:spMkLst>
            <pc:docMk/>
            <pc:sldMk cId="115049062" sldId="276"/>
            <ac:spMk id="9" creationId="{4E2D189E-4F59-4EB6-8693-C3433AD5D1CC}"/>
          </ac:spMkLst>
        </pc:spChg>
      </pc:sldChg>
      <pc:sldChg chg="addSp modSp modAnim">
        <pc:chgData name="Ken Merrihew" userId="bcb7a1e886d99f07" providerId="LiveId" clId="{27A0BF01-EF6F-4A81-AFD2-1E390D9058D6}" dt="2018-11-30T16:57:02.531" v="1165"/>
        <pc:sldMkLst>
          <pc:docMk/>
          <pc:sldMk cId="3913397861" sldId="277"/>
        </pc:sldMkLst>
        <pc:spChg chg="add mod">
          <ac:chgData name="Ken Merrihew" userId="bcb7a1e886d99f07" providerId="LiveId" clId="{27A0BF01-EF6F-4A81-AFD2-1E390D9058D6}" dt="2018-11-30T16:56:26.966" v="1161" actId="1036"/>
          <ac:spMkLst>
            <pc:docMk/>
            <pc:sldMk cId="3913397861" sldId="277"/>
            <ac:spMk id="4" creationId="{115BB0C4-C35A-4A18-8320-E933FEA67AA6}"/>
          </ac:spMkLst>
        </pc:spChg>
        <pc:spChg chg="add mod">
          <ac:chgData name="Ken Merrihew" userId="bcb7a1e886d99f07" providerId="LiveId" clId="{27A0BF01-EF6F-4A81-AFD2-1E390D9058D6}" dt="2018-11-30T16:56:26.966" v="1161" actId="1036"/>
          <ac:spMkLst>
            <pc:docMk/>
            <pc:sldMk cId="3913397861" sldId="277"/>
            <ac:spMk id="5" creationId="{738AB050-E140-4739-8AB3-7C0B6854A871}"/>
          </ac:spMkLst>
        </pc:spChg>
        <pc:spChg chg="add mod">
          <ac:chgData name="Ken Merrihew" userId="bcb7a1e886d99f07" providerId="LiveId" clId="{27A0BF01-EF6F-4A81-AFD2-1E390D9058D6}" dt="2018-11-30T16:56:26.966" v="1161" actId="1036"/>
          <ac:spMkLst>
            <pc:docMk/>
            <pc:sldMk cId="3913397861" sldId="277"/>
            <ac:spMk id="6" creationId="{C3964AE3-71C4-40B1-9AFC-1A2445937007}"/>
          </ac:spMkLst>
        </pc:spChg>
      </pc:sldChg>
      <pc:sldChg chg="addSp delSp modSp modAnim">
        <pc:chgData name="Ken Merrihew" userId="bcb7a1e886d99f07" providerId="LiveId" clId="{27A0BF01-EF6F-4A81-AFD2-1E390D9058D6}" dt="2018-12-01T19:40:40.118" v="2508"/>
        <pc:sldMkLst>
          <pc:docMk/>
          <pc:sldMk cId="2291995392" sldId="279"/>
        </pc:sldMkLst>
        <pc:spChg chg="add del mod">
          <ac:chgData name="Ken Merrihew" userId="bcb7a1e886d99f07" providerId="LiveId" clId="{27A0BF01-EF6F-4A81-AFD2-1E390D9058D6}" dt="2018-11-30T19:05:06.808" v="1222" actId="478"/>
          <ac:spMkLst>
            <pc:docMk/>
            <pc:sldMk cId="2291995392" sldId="279"/>
            <ac:spMk id="9" creationId="{F295E11A-6BF3-4EF7-92E7-3CD9E1639C13}"/>
          </ac:spMkLst>
        </pc:spChg>
        <pc:spChg chg="ord">
          <ac:chgData name="Ken Merrihew" userId="bcb7a1e886d99f07" providerId="LiveId" clId="{27A0BF01-EF6F-4A81-AFD2-1E390D9058D6}" dt="2018-12-01T19:25:13.846" v="2455" actId="167"/>
          <ac:spMkLst>
            <pc:docMk/>
            <pc:sldMk cId="2291995392" sldId="279"/>
            <ac:spMk id="10" creationId="{EF7BAAAB-B543-4C00-8EA0-F4E618D6447F}"/>
          </ac:spMkLst>
        </pc:spChg>
        <pc:spChg chg="add del mod">
          <ac:chgData name="Ken Merrihew" userId="bcb7a1e886d99f07" providerId="LiveId" clId="{27A0BF01-EF6F-4A81-AFD2-1E390D9058D6}" dt="2018-11-30T19:17:30.279" v="1354" actId="478"/>
          <ac:spMkLst>
            <pc:docMk/>
            <pc:sldMk cId="2291995392" sldId="279"/>
            <ac:spMk id="16" creationId="{0B75EA9C-D667-497E-BA67-C0D01CDCA3E7}"/>
          </ac:spMkLst>
        </pc:spChg>
        <pc:spChg chg="add mod">
          <ac:chgData name="Ken Merrihew" userId="bcb7a1e886d99f07" providerId="LiveId" clId="{27A0BF01-EF6F-4A81-AFD2-1E390D9058D6}" dt="2018-11-30T19:14:34.862" v="1329" actId="164"/>
          <ac:spMkLst>
            <pc:docMk/>
            <pc:sldMk cId="2291995392" sldId="279"/>
            <ac:spMk id="17" creationId="{5EFDE5B0-B1DA-46E1-B449-D584E6D20DDB}"/>
          </ac:spMkLst>
        </pc:spChg>
        <pc:spChg chg="add del mod">
          <ac:chgData name="Ken Merrihew" userId="bcb7a1e886d99f07" providerId="LiveId" clId="{27A0BF01-EF6F-4A81-AFD2-1E390D9058D6}" dt="2018-11-30T19:17:48.940" v="1365" actId="478"/>
          <ac:spMkLst>
            <pc:docMk/>
            <pc:sldMk cId="2291995392" sldId="279"/>
            <ac:spMk id="21" creationId="{C0CA668C-03B0-47AC-8CD0-0E5A8A8752DD}"/>
          </ac:spMkLst>
        </pc:spChg>
        <pc:spChg chg="add del mod">
          <ac:chgData name="Ken Merrihew" userId="bcb7a1e886d99f07" providerId="LiveId" clId="{27A0BF01-EF6F-4A81-AFD2-1E390D9058D6}" dt="2018-11-30T19:17:31.350" v="1355" actId="478"/>
          <ac:spMkLst>
            <pc:docMk/>
            <pc:sldMk cId="2291995392" sldId="279"/>
            <ac:spMk id="24" creationId="{47D8AA25-5593-47AB-94B3-D881B45B56D7}"/>
          </ac:spMkLst>
        </pc:spChg>
        <pc:spChg chg="add del mod">
          <ac:chgData name="Ken Merrihew" userId="bcb7a1e886d99f07" providerId="LiveId" clId="{27A0BF01-EF6F-4A81-AFD2-1E390D9058D6}" dt="2018-11-30T19:17:32.488" v="1356" actId="478"/>
          <ac:spMkLst>
            <pc:docMk/>
            <pc:sldMk cId="2291995392" sldId="279"/>
            <ac:spMk id="27" creationId="{37372089-DFCD-453D-8A9D-3E2E54776CF4}"/>
          </ac:spMkLst>
        </pc:spChg>
        <pc:spChg chg="add mod ord">
          <ac:chgData name="Ken Merrihew" userId="bcb7a1e886d99f07" providerId="LiveId" clId="{27A0BF01-EF6F-4A81-AFD2-1E390D9058D6}" dt="2018-12-01T19:22:13.070" v="2404" actId="1036"/>
          <ac:spMkLst>
            <pc:docMk/>
            <pc:sldMk cId="2291995392" sldId="279"/>
            <ac:spMk id="28" creationId="{8F3AAE11-4FDC-4D83-9F59-DD16DA048AD0}"/>
          </ac:spMkLst>
        </pc:spChg>
        <pc:spChg chg="add del mod">
          <ac:chgData name="Ken Merrihew" userId="bcb7a1e886d99f07" providerId="LiveId" clId="{27A0BF01-EF6F-4A81-AFD2-1E390D9058D6}" dt="2018-12-01T03:28:16.064" v="1631" actId="478"/>
          <ac:spMkLst>
            <pc:docMk/>
            <pc:sldMk cId="2291995392" sldId="279"/>
            <ac:spMk id="29" creationId="{2A51E006-0B0D-4B55-9DF7-80AA920B30FB}"/>
          </ac:spMkLst>
        </pc:spChg>
        <pc:spChg chg="add mod ord">
          <ac:chgData name="Ken Merrihew" userId="bcb7a1e886d99f07" providerId="LiveId" clId="{27A0BF01-EF6F-4A81-AFD2-1E390D9058D6}" dt="2018-12-01T19:39:18.551" v="2507" actId="167"/>
          <ac:spMkLst>
            <pc:docMk/>
            <pc:sldMk cId="2291995392" sldId="279"/>
            <ac:spMk id="30" creationId="{1BF69BF9-5C01-4C36-B757-DA8074E3E60B}"/>
          </ac:spMkLst>
        </pc:spChg>
        <pc:spChg chg="add mod ord">
          <ac:chgData name="Ken Merrihew" userId="bcb7a1e886d99f07" providerId="LiveId" clId="{27A0BF01-EF6F-4A81-AFD2-1E390D9058D6}" dt="2018-12-01T19:39:18.551" v="2507" actId="167"/>
          <ac:spMkLst>
            <pc:docMk/>
            <pc:sldMk cId="2291995392" sldId="279"/>
            <ac:spMk id="31" creationId="{6F9F603E-420F-4F7E-9B05-AD202000C332}"/>
          </ac:spMkLst>
        </pc:spChg>
        <pc:spChg chg="add mod">
          <ac:chgData name="Ken Merrihew" userId="bcb7a1e886d99f07" providerId="LiveId" clId="{27A0BF01-EF6F-4A81-AFD2-1E390D9058D6}" dt="2018-12-01T19:24:10.667" v="2450" actId="14100"/>
          <ac:spMkLst>
            <pc:docMk/>
            <pc:sldMk cId="2291995392" sldId="279"/>
            <ac:spMk id="32" creationId="{395662FB-F508-4F23-86DD-FFF5E3B92779}"/>
          </ac:spMkLst>
        </pc:spChg>
        <pc:spChg chg="add mod">
          <ac:chgData name="Ken Merrihew" userId="bcb7a1e886d99f07" providerId="LiveId" clId="{27A0BF01-EF6F-4A81-AFD2-1E390D9058D6}" dt="2018-12-01T19:28:12.971" v="2478" actId="1036"/>
          <ac:spMkLst>
            <pc:docMk/>
            <pc:sldMk cId="2291995392" sldId="279"/>
            <ac:spMk id="33" creationId="{9BAC95E9-1F1C-4A2E-A1B5-15E4031F2715}"/>
          </ac:spMkLst>
        </pc:spChg>
        <pc:spChg chg="add mod">
          <ac:chgData name="Ken Merrihew" userId="bcb7a1e886d99f07" providerId="LiveId" clId="{27A0BF01-EF6F-4A81-AFD2-1E390D9058D6}" dt="2018-12-01T04:04:14.042" v="1963" actId="207"/>
          <ac:spMkLst>
            <pc:docMk/>
            <pc:sldMk cId="2291995392" sldId="279"/>
            <ac:spMk id="34" creationId="{C185ED2D-B8D9-416C-944E-FF885B230D0E}"/>
          </ac:spMkLst>
        </pc:spChg>
        <pc:grpChg chg="add mod ord">
          <ac:chgData name="Ken Merrihew" userId="bcb7a1e886d99f07" providerId="LiveId" clId="{27A0BF01-EF6F-4A81-AFD2-1E390D9058D6}" dt="2018-12-01T19:22:13.070" v="2404" actId="1036"/>
          <ac:grpSpMkLst>
            <pc:docMk/>
            <pc:sldMk cId="2291995392" sldId="279"/>
            <ac:grpSpMk id="18" creationId="{6021A6CF-DDEA-4C54-B5F8-20CF98C06C2F}"/>
          </ac:grpSpMkLst>
        </pc:grpChg>
        <pc:picChg chg="add del mod">
          <ac:chgData name="Ken Merrihew" userId="bcb7a1e886d99f07" providerId="LiveId" clId="{27A0BF01-EF6F-4A81-AFD2-1E390D9058D6}" dt="2018-11-30T19:06:48.784" v="1224" actId="478"/>
          <ac:picMkLst>
            <pc:docMk/>
            <pc:sldMk cId="2291995392" sldId="279"/>
            <ac:picMk id="6" creationId="{5B7E267E-EF5C-4203-9E80-FAB177947C1B}"/>
          </ac:picMkLst>
        </pc:picChg>
        <pc:picChg chg="add mod ord modCrop">
          <ac:chgData name="Ken Merrihew" userId="bcb7a1e886d99f07" providerId="LiveId" clId="{27A0BF01-EF6F-4A81-AFD2-1E390D9058D6}" dt="2018-12-01T19:27:10.490" v="2459" actId="1076"/>
          <ac:picMkLst>
            <pc:docMk/>
            <pc:sldMk cId="2291995392" sldId="279"/>
            <ac:picMk id="12" creationId="{6238ED25-D02A-4C62-99AF-9347A420542E}"/>
          </ac:picMkLst>
        </pc:picChg>
        <pc:picChg chg="add mod">
          <ac:chgData name="Ken Merrihew" userId="bcb7a1e886d99f07" providerId="LiveId" clId="{27A0BF01-EF6F-4A81-AFD2-1E390D9058D6}" dt="2018-11-30T19:14:34.862" v="1329" actId="164"/>
          <ac:picMkLst>
            <pc:docMk/>
            <pc:sldMk cId="2291995392" sldId="279"/>
            <ac:picMk id="13" creationId="{1E3B1727-A7A7-40AC-A20F-2A5AAA933D83}"/>
          </ac:picMkLst>
        </pc:picChg>
        <pc:picChg chg="add del mod">
          <ac:chgData name="Ken Merrihew" userId="bcb7a1e886d99f07" providerId="LiveId" clId="{27A0BF01-EF6F-4A81-AFD2-1E390D9058D6}" dt="2018-11-30T19:21:02.114" v="1405" actId="478"/>
          <ac:picMkLst>
            <pc:docMk/>
            <pc:sldMk cId="2291995392" sldId="279"/>
            <ac:picMk id="15" creationId="{5C1741CA-EA1F-4E6E-9195-048966B85630}"/>
          </ac:picMkLst>
        </pc:picChg>
        <pc:picChg chg="add del mod">
          <ac:chgData name="Ken Merrihew" userId="bcb7a1e886d99f07" providerId="LiveId" clId="{27A0BF01-EF6F-4A81-AFD2-1E390D9058D6}" dt="2018-11-30T19:25:46.287" v="1426" actId="478"/>
          <ac:picMkLst>
            <pc:docMk/>
            <pc:sldMk cId="2291995392" sldId="279"/>
            <ac:picMk id="20" creationId="{32366618-89A9-49AA-86C4-082BD8DB7F62}"/>
          </ac:picMkLst>
        </pc:picChg>
        <pc:picChg chg="add del mod modCrop">
          <ac:chgData name="Ken Merrihew" userId="bcb7a1e886d99f07" providerId="LiveId" clId="{27A0BF01-EF6F-4A81-AFD2-1E390D9058D6}" dt="2018-11-30T19:25:44.534" v="1425" actId="478"/>
          <ac:picMkLst>
            <pc:docMk/>
            <pc:sldMk cId="2291995392" sldId="279"/>
            <ac:picMk id="23" creationId="{76A6B633-E662-4D81-897C-F683CD1695BB}"/>
          </ac:picMkLst>
        </pc:picChg>
        <pc:picChg chg="add mod ord modCrop">
          <ac:chgData name="Ken Merrihew" userId="bcb7a1e886d99f07" providerId="LiveId" clId="{27A0BF01-EF6F-4A81-AFD2-1E390D9058D6}" dt="2018-12-01T19:22:13.070" v="2404" actId="1036"/>
          <ac:picMkLst>
            <pc:docMk/>
            <pc:sldMk cId="2291995392" sldId="279"/>
            <ac:picMk id="26" creationId="{AAA75ECB-2F0C-4DAF-947C-C793FF0964FD}"/>
          </ac:picMkLst>
        </pc:picChg>
        <pc:picChg chg="add mod ord modCrop">
          <ac:chgData name="Ken Merrihew" userId="bcb7a1e886d99f07" providerId="LiveId" clId="{27A0BF01-EF6F-4A81-AFD2-1E390D9058D6}" dt="2018-12-01T19:22:13.070" v="2404" actId="1036"/>
          <ac:picMkLst>
            <pc:docMk/>
            <pc:sldMk cId="2291995392" sldId="279"/>
            <ac:picMk id="1026" creationId="{99AFB4BF-EFB9-4A62-8637-B181C57AA5E0}"/>
          </ac:picMkLst>
        </pc:picChg>
        <pc:picChg chg="add del mod">
          <ac:chgData name="Ken Merrihew" userId="bcb7a1e886d99f07" providerId="LiveId" clId="{27A0BF01-EF6F-4A81-AFD2-1E390D9058D6}" dt="2018-11-30T19:33:34.989" v="1445" actId="478"/>
          <ac:picMkLst>
            <pc:docMk/>
            <pc:sldMk cId="2291995392" sldId="279"/>
            <ac:picMk id="1028" creationId="{CD74741D-51D6-4BA7-926D-270DC37497C4}"/>
          </ac:picMkLst>
        </pc:picChg>
        <pc:picChg chg="add del">
          <ac:chgData name="Ken Merrihew" userId="bcb7a1e886d99f07" providerId="LiveId" clId="{27A0BF01-EF6F-4A81-AFD2-1E390D9058D6}" dt="2018-12-01T04:14:31.129" v="1985" actId="478"/>
          <ac:picMkLst>
            <pc:docMk/>
            <pc:sldMk cId="2291995392" sldId="279"/>
            <ac:picMk id="1030" creationId="{2566690D-ADB7-490E-B084-F57737AEEDB4}"/>
          </ac:picMkLst>
        </pc:picChg>
      </pc:sldChg>
      <pc:sldChg chg="add modAnim">
        <pc:chgData name="Ken Merrihew" userId="bcb7a1e886d99f07" providerId="LiveId" clId="{27A0BF01-EF6F-4A81-AFD2-1E390D9058D6}" dt="2018-11-30T04:57:20.983" v="88"/>
        <pc:sldMkLst>
          <pc:docMk/>
          <pc:sldMk cId="324150452" sldId="282"/>
        </pc:sldMkLst>
      </pc:sldChg>
      <pc:sldChg chg="add">
        <pc:chgData name="Ken Merrihew" userId="bcb7a1e886d99f07" providerId="LiveId" clId="{27A0BF01-EF6F-4A81-AFD2-1E390D9058D6}" dt="2018-11-30T04:56:24.234" v="83"/>
        <pc:sldMkLst>
          <pc:docMk/>
          <pc:sldMk cId="3406460169" sldId="283"/>
        </pc:sldMkLst>
      </pc:sldChg>
      <pc:sldChg chg="delSp modSp add del delAnim modAnim">
        <pc:chgData name="Ken Merrihew" userId="bcb7a1e886d99f07" providerId="LiveId" clId="{27A0BF01-EF6F-4A81-AFD2-1E390D9058D6}" dt="2018-12-02T13:26:01.328" v="3546" actId="2696"/>
        <pc:sldMkLst>
          <pc:docMk/>
          <pc:sldMk cId="3038290772" sldId="284"/>
        </pc:sldMkLst>
        <pc:spChg chg="mod">
          <ac:chgData name="Ken Merrihew" userId="bcb7a1e886d99f07" providerId="LiveId" clId="{27A0BF01-EF6F-4A81-AFD2-1E390D9058D6}" dt="2018-11-30T15:39:37.281" v="667" actId="2711"/>
          <ac:spMkLst>
            <pc:docMk/>
            <pc:sldMk cId="3038290772" sldId="284"/>
            <ac:spMk id="3" creationId="{A9DB6881-E28D-4640-B6F4-126EE6D5997D}"/>
          </ac:spMkLst>
        </pc:spChg>
        <pc:spChg chg="del">
          <ac:chgData name="Ken Merrihew" userId="bcb7a1e886d99f07" providerId="LiveId" clId="{27A0BF01-EF6F-4A81-AFD2-1E390D9058D6}" dt="2018-11-30T15:39:09.086" v="658" actId="478"/>
          <ac:spMkLst>
            <pc:docMk/>
            <pc:sldMk cId="3038290772" sldId="284"/>
            <ac:spMk id="8" creationId="{4E6E0844-C74D-4745-A3D2-1425FF6A2880}"/>
          </ac:spMkLst>
        </pc:spChg>
      </pc:sldChg>
      <pc:sldChg chg="addSp delSp modSp add del delAnim modAnim">
        <pc:chgData name="Ken Merrihew" userId="bcb7a1e886d99f07" providerId="LiveId" clId="{27A0BF01-EF6F-4A81-AFD2-1E390D9058D6}" dt="2018-12-01T04:43:12.631" v="2374" actId="2696"/>
        <pc:sldMkLst>
          <pc:docMk/>
          <pc:sldMk cId="1564705988" sldId="285"/>
        </pc:sldMkLst>
        <pc:spChg chg="mod">
          <ac:chgData name="Ken Merrihew" userId="bcb7a1e886d99f07" providerId="LiveId" clId="{27A0BF01-EF6F-4A81-AFD2-1E390D9058D6}" dt="2018-12-01T04:20:39.956" v="2029" actId="14100"/>
          <ac:spMkLst>
            <pc:docMk/>
            <pc:sldMk cId="1564705988" sldId="285"/>
            <ac:spMk id="4" creationId="{580A67C6-AD7D-47FE-A7D4-C795E84A5E58}"/>
          </ac:spMkLst>
        </pc:spChg>
        <pc:spChg chg="add mod ord topLvl">
          <ac:chgData name="Ken Merrihew" userId="bcb7a1e886d99f07" providerId="LiveId" clId="{27A0BF01-EF6F-4A81-AFD2-1E390D9058D6}" dt="2018-12-01T04:31:29.412" v="2265" actId="207"/>
          <ac:spMkLst>
            <pc:docMk/>
            <pc:sldMk cId="1564705988" sldId="285"/>
            <ac:spMk id="5" creationId="{28E5E6E1-85DA-4C5D-B9D2-47E4ECD62E54}"/>
          </ac:spMkLst>
        </pc:spChg>
        <pc:spChg chg="mod">
          <ac:chgData name="Ken Merrihew" userId="bcb7a1e886d99f07" providerId="LiveId" clId="{27A0BF01-EF6F-4A81-AFD2-1E390D9058D6}" dt="2018-12-01T04:17:41.392" v="1995" actId="14100"/>
          <ac:spMkLst>
            <pc:docMk/>
            <pc:sldMk cId="1564705988" sldId="285"/>
            <ac:spMk id="7" creationId="{EF247363-6933-4F9A-AB1C-5E09951C6800}"/>
          </ac:spMkLst>
        </pc:spChg>
        <pc:spChg chg="mod ord">
          <ac:chgData name="Ken Merrihew" userId="bcb7a1e886d99f07" providerId="LiveId" clId="{27A0BF01-EF6F-4A81-AFD2-1E390D9058D6}" dt="2018-12-01T04:22:19.221" v="2031" actId="166"/>
          <ac:spMkLst>
            <pc:docMk/>
            <pc:sldMk cId="1564705988" sldId="285"/>
            <ac:spMk id="10" creationId="{EF7BAAAB-B543-4C00-8EA0-F4E618D6447F}"/>
          </ac:spMkLst>
        </pc:spChg>
        <pc:spChg chg="add mod ord">
          <ac:chgData name="Ken Merrihew" userId="bcb7a1e886d99f07" providerId="LiveId" clId="{27A0BF01-EF6F-4A81-AFD2-1E390D9058D6}" dt="2018-12-01T04:19:36.029" v="2028" actId="20577"/>
          <ac:spMkLst>
            <pc:docMk/>
            <pc:sldMk cId="1564705988" sldId="285"/>
            <ac:spMk id="22" creationId="{B6B213DD-4F29-415D-A534-3C57B86F4047}"/>
          </ac:spMkLst>
        </pc:spChg>
        <pc:spChg chg="del">
          <ac:chgData name="Ken Merrihew" userId="bcb7a1e886d99f07" providerId="LiveId" clId="{27A0BF01-EF6F-4A81-AFD2-1E390D9058D6}" dt="2018-12-01T04:16:12.839" v="1989" actId="478"/>
          <ac:spMkLst>
            <pc:docMk/>
            <pc:sldMk cId="1564705988" sldId="285"/>
            <ac:spMk id="28" creationId="{8F3AAE11-4FDC-4D83-9F59-DD16DA048AD0}"/>
          </ac:spMkLst>
        </pc:spChg>
        <pc:spChg chg="del">
          <ac:chgData name="Ken Merrihew" userId="bcb7a1e886d99f07" providerId="LiveId" clId="{27A0BF01-EF6F-4A81-AFD2-1E390D9058D6}" dt="2018-12-01T04:13:40.634" v="1981" actId="478"/>
          <ac:spMkLst>
            <pc:docMk/>
            <pc:sldMk cId="1564705988" sldId="285"/>
            <ac:spMk id="30" creationId="{1BF69BF9-5C01-4C36-B757-DA8074E3E60B}"/>
          </ac:spMkLst>
        </pc:spChg>
        <pc:grpChg chg="add del mod">
          <ac:chgData name="Ken Merrihew" userId="bcb7a1e886d99f07" providerId="LiveId" clId="{27A0BF01-EF6F-4A81-AFD2-1E390D9058D6}" dt="2018-12-01T04:31:14.929" v="2264" actId="165"/>
          <ac:grpSpMkLst>
            <pc:docMk/>
            <pc:sldMk cId="1564705988" sldId="285"/>
            <ac:grpSpMk id="6" creationId="{416A7311-3FB0-4FA2-A80B-9ED15A0ECE23}"/>
          </ac:grpSpMkLst>
        </pc:grpChg>
        <pc:picChg chg="mod">
          <ac:chgData name="Ken Merrihew" userId="bcb7a1e886d99f07" providerId="LiveId" clId="{27A0BF01-EF6F-4A81-AFD2-1E390D9058D6}" dt="2018-12-01T04:28:28.671" v="2246" actId="1076"/>
          <ac:picMkLst>
            <pc:docMk/>
            <pc:sldMk cId="1564705988" sldId="285"/>
            <ac:picMk id="12" creationId="{6238ED25-D02A-4C62-99AF-9347A420542E}"/>
          </ac:picMkLst>
        </pc:picChg>
        <pc:picChg chg="del mod">
          <ac:chgData name="Ken Merrihew" userId="bcb7a1e886d99f07" providerId="LiveId" clId="{27A0BF01-EF6F-4A81-AFD2-1E390D9058D6}" dt="2018-12-01T04:13:35.961" v="1980" actId="478"/>
          <ac:picMkLst>
            <pc:docMk/>
            <pc:sldMk cId="1564705988" sldId="285"/>
            <ac:picMk id="1030" creationId="{2566690D-ADB7-490E-B084-F57737AEEDB4}"/>
          </ac:picMkLst>
        </pc:picChg>
        <pc:picChg chg="add del">
          <ac:chgData name="Ken Merrihew" userId="bcb7a1e886d99f07" providerId="LiveId" clId="{27A0BF01-EF6F-4A81-AFD2-1E390D9058D6}" dt="2018-12-01T04:09:40.621" v="1972" actId="478"/>
          <ac:picMkLst>
            <pc:docMk/>
            <pc:sldMk cId="1564705988" sldId="285"/>
            <ac:picMk id="2050" creationId="{37505634-2AC3-4D02-B553-DCA03879A8BD}"/>
          </ac:picMkLst>
        </pc:picChg>
        <pc:picChg chg="add mod ord topLvl">
          <ac:chgData name="Ken Merrihew" userId="bcb7a1e886d99f07" providerId="LiveId" clId="{27A0BF01-EF6F-4A81-AFD2-1E390D9058D6}" dt="2018-12-01T04:31:29.412" v="2265" actId="207"/>
          <ac:picMkLst>
            <pc:docMk/>
            <pc:sldMk cId="1564705988" sldId="285"/>
            <ac:picMk id="2052" creationId="{C115775A-B35A-4CB4-9781-19B837E12412}"/>
          </ac:picMkLst>
        </pc:picChg>
      </pc:sldChg>
      <pc:sldChg chg="addSp delSp modSp add delAnim modAnim">
        <pc:chgData name="Ken Merrihew" userId="bcb7a1e886d99f07" providerId="LiveId" clId="{27A0BF01-EF6F-4A81-AFD2-1E390D9058D6}" dt="2018-12-02T04:12:13.483" v="3278"/>
        <pc:sldMkLst>
          <pc:docMk/>
          <pc:sldMk cId="1824038773" sldId="285"/>
        </pc:sldMkLst>
        <pc:spChg chg="mod">
          <ac:chgData name="Ken Merrihew" userId="bcb7a1e886d99f07" providerId="LiveId" clId="{27A0BF01-EF6F-4A81-AFD2-1E390D9058D6}" dt="2018-12-02T03:47:32.207" v="2930" actId="1036"/>
          <ac:spMkLst>
            <pc:docMk/>
            <pc:sldMk cId="1824038773" sldId="285"/>
            <ac:spMk id="3" creationId="{A9DB6881-E28D-4640-B6F4-126EE6D5997D}"/>
          </ac:spMkLst>
        </pc:spChg>
        <pc:spChg chg="add mod">
          <ac:chgData name="Ken Merrihew" userId="bcb7a1e886d99f07" providerId="LiveId" clId="{27A0BF01-EF6F-4A81-AFD2-1E390D9058D6}" dt="2018-12-02T03:49:49.114" v="3120" actId="1036"/>
          <ac:spMkLst>
            <pc:docMk/>
            <pc:sldMk cId="1824038773" sldId="285"/>
            <ac:spMk id="12" creationId="{1ADFFBEB-2C96-4034-AC62-F133FE355EA7}"/>
          </ac:spMkLst>
        </pc:spChg>
        <pc:spChg chg="add del">
          <ac:chgData name="Ken Merrihew" userId="bcb7a1e886d99f07" providerId="LiveId" clId="{27A0BF01-EF6F-4A81-AFD2-1E390D9058D6}" dt="2018-12-02T03:47:58.567" v="2933" actId="478"/>
          <ac:spMkLst>
            <pc:docMk/>
            <pc:sldMk cId="1824038773" sldId="285"/>
            <ac:spMk id="13" creationId="{C4B4CF7A-0482-4529-AADE-5119F1B10379}"/>
          </ac:spMkLst>
        </pc:spChg>
        <pc:spChg chg="add del">
          <ac:chgData name="Ken Merrihew" userId="bcb7a1e886d99f07" providerId="LiveId" clId="{27A0BF01-EF6F-4A81-AFD2-1E390D9058D6}" dt="2018-12-02T03:47:50.225" v="2932" actId="478"/>
          <ac:spMkLst>
            <pc:docMk/>
            <pc:sldMk cId="1824038773" sldId="285"/>
            <ac:spMk id="14" creationId="{72D5EDE4-9CF9-46E9-A4A5-39BD402CE9E5}"/>
          </ac:spMkLst>
        </pc:spChg>
        <pc:spChg chg="add del">
          <ac:chgData name="Ken Merrihew" userId="bcb7a1e886d99f07" providerId="LiveId" clId="{27A0BF01-EF6F-4A81-AFD2-1E390D9058D6}" dt="2018-12-02T03:48:00.732" v="2935" actId="478"/>
          <ac:spMkLst>
            <pc:docMk/>
            <pc:sldMk cId="1824038773" sldId="285"/>
            <ac:spMk id="15" creationId="{1C18783A-C05D-4A96-8612-4B4D59037569}"/>
          </ac:spMkLst>
        </pc:spChg>
        <pc:spChg chg="add mod">
          <ac:chgData name="Ken Merrihew" userId="bcb7a1e886d99f07" providerId="LiveId" clId="{27A0BF01-EF6F-4A81-AFD2-1E390D9058D6}" dt="2018-12-02T03:49:49.114" v="3120" actId="1036"/>
          <ac:spMkLst>
            <pc:docMk/>
            <pc:sldMk cId="1824038773" sldId="285"/>
            <ac:spMk id="16" creationId="{493C838F-9774-4189-8349-F7B412BC2A4F}"/>
          </ac:spMkLst>
        </pc:spChg>
        <pc:spChg chg="add mod">
          <ac:chgData name="Ken Merrihew" userId="bcb7a1e886d99f07" providerId="LiveId" clId="{27A0BF01-EF6F-4A81-AFD2-1E390D9058D6}" dt="2018-12-02T03:49:49.114" v="3120" actId="1036"/>
          <ac:spMkLst>
            <pc:docMk/>
            <pc:sldMk cId="1824038773" sldId="285"/>
            <ac:spMk id="17" creationId="{B22D2A04-9E28-40A7-A0E9-5AF56D9F766B}"/>
          </ac:spMkLst>
        </pc:spChg>
        <pc:spChg chg="add del">
          <ac:chgData name="Ken Merrihew" userId="bcb7a1e886d99f07" providerId="LiveId" clId="{27A0BF01-EF6F-4A81-AFD2-1E390D9058D6}" dt="2018-12-02T03:47:59.777" v="2934" actId="478"/>
          <ac:spMkLst>
            <pc:docMk/>
            <pc:sldMk cId="1824038773" sldId="285"/>
            <ac:spMk id="18" creationId="{894EF477-9F7B-4183-8177-D4F4A48D445D}"/>
          </ac:spMkLst>
        </pc:spChg>
        <pc:spChg chg="add mod">
          <ac:chgData name="Ken Merrihew" userId="bcb7a1e886d99f07" providerId="LiveId" clId="{27A0BF01-EF6F-4A81-AFD2-1E390D9058D6}" dt="2018-12-02T04:02:49.703" v="3122" actId="1076"/>
          <ac:spMkLst>
            <pc:docMk/>
            <pc:sldMk cId="1824038773" sldId="285"/>
            <ac:spMk id="21" creationId="{875D09C4-C4A3-467C-A8B0-78AF3C35E645}"/>
          </ac:spMkLst>
        </pc:spChg>
        <pc:spChg chg="add mod">
          <ac:chgData name="Ken Merrihew" userId="bcb7a1e886d99f07" providerId="LiveId" clId="{27A0BF01-EF6F-4A81-AFD2-1E390D9058D6}" dt="2018-12-02T04:10:24.980" v="3245" actId="1076"/>
          <ac:spMkLst>
            <pc:docMk/>
            <pc:sldMk cId="1824038773" sldId="285"/>
            <ac:spMk id="22" creationId="{2519D223-843E-4961-A454-3EB1338DCB40}"/>
          </ac:spMkLst>
        </pc:spChg>
        <pc:spChg chg="add mod">
          <ac:chgData name="Ken Merrihew" userId="bcb7a1e886d99f07" providerId="LiveId" clId="{27A0BF01-EF6F-4A81-AFD2-1E390D9058D6}" dt="2018-12-02T04:07:51.168" v="3228" actId="164"/>
          <ac:spMkLst>
            <pc:docMk/>
            <pc:sldMk cId="1824038773" sldId="285"/>
            <ac:spMk id="23" creationId="{E6DEC690-15B4-4CD7-8CFE-9A54A0A5FADF}"/>
          </ac:spMkLst>
        </pc:spChg>
        <pc:spChg chg="add mod">
          <ac:chgData name="Ken Merrihew" userId="bcb7a1e886d99f07" providerId="LiveId" clId="{27A0BF01-EF6F-4A81-AFD2-1E390D9058D6}" dt="2018-12-02T04:07:51.168" v="3228" actId="164"/>
          <ac:spMkLst>
            <pc:docMk/>
            <pc:sldMk cId="1824038773" sldId="285"/>
            <ac:spMk id="24" creationId="{45E92F21-67DE-45CA-8541-097FE2FB19E7}"/>
          </ac:spMkLst>
        </pc:spChg>
        <pc:spChg chg="add mod">
          <ac:chgData name="Ken Merrihew" userId="bcb7a1e886d99f07" providerId="LiveId" clId="{27A0BF01-EF6F-4A81-AFD2-1E390D9058D6}" dt="2018-12-02T04:11:37.362" v="3272" actId="1035"/>
          <ac:spMkLst>
            <pc:docMk/>
            <pc:sldMk cId="1824038773" sldId="285"/>
            <ac:spMk id="26" creationId="{3996642C-9267-46A3-9896-5DE4AA8282D3}"/>
          </ac:spMkLst>
        </pc:spChg>
        <pc:grpChg chg="add mod">
          <ac:chgData name="Ken Merrihew" userId="bcb7a1e886d99f07" providerId="LiveId" clId="{27A0BF01-EF6F-4A81-AFD2-1E390D9058D6}" dt="2018-12-02T03:49:49.114" v="3120" actId="1036"/>
          <ac:grpSpMkLst>
            <pc:docMk/>
            <pc:sldMk cId="1824038773" sldId="285"/>
            <ac:grpSpMk id="4" creationId="{CA2E5413-7A8E-48F6-A2A8-A4FF5209A7D1}"/>
          </ac:grpSpMkLst>
        </pc:grpChg>
        <pc:grpChg chg="add mod">
          <ac:chgData name="Ken Merrihew" userId="bcb7a1e886d99f07" providerId="LiveId" clId="{27A0BF01-EF6F-4A81-AFD2-1E390D9058D6}" dt="2018-12-02T04:07:51.168" v="3228" actId="164"/>
          <ac:grpSpMkLst>
            <pc:docMk/>
            <pc:sldMk cId="1824038773" sldId="285"/>
            <ac:grpSpMk id="25" creationId="{DCC1890C-4376-484D-9410-BEA05A0AB199}"/>
          </ac:grpSpMkLst>
        </pc:grpChg>
        <pc:cxnChg chg="add mod">
          <ac:chgData name="Ken Merrihew" userId="bcb7a1e886d99f07" providerId="LiveId" clId="{27A0BF01-EF6F-4A81-AFD2-1E390D9058D6}" dt="2018-12-02T03:49:49.114" v="3120" actId="1036"/>
          <ac:cxnSpMkLst>
            <pc:docMk/>
            <pc:sldMk cId="1824038773" sldId="285"/>
            <ac:cxnSpMk id="20" creationId="{23839E09-2F3A-4AB2-A146-F86616827334}"/>
          </ac:cxnSpMkLst>
        </pc:cxnChg>
      </pc:sldChg>
      <pc:sldChg chg="addSp delSp modSp add delAnim modAnim">
        <pc:chgData name="Ken Merrihew" userId="bcb7a1e886d99f07" providerId="LiveId" clId="{27A0BF01-EF6F-4A81-AFD2-1E390D9058D6}" dt="2018-12-02T13:09:30.905" v="3545"/>
        <pc:sldMkLst>
          <pc:docMk/>
          <pc:sldMk cId="889575872" sldId="286"/>
        </pc:sldMkLst>
        <pc:spChg chg="del">
          <ac:chgData name="Ken Merrihew" userId="bcb7a1e886d99f07" providerId="LiveId" clId="{27A0BF01-EF6F-4A81-AFD2-1E390D9058D6}" dt="2018-12-02T13:04:48.244" v="3525" actId="478"/>
          <ac:spMkLst>
            <pc:docMk/>
            <pc:sldMk cId="889575872" sldId="286"/>
            <ac:spMk id="3" creationId="{A9DB6881-E28D-4640-B6F4-126EE6D5997D}"/>
          </ac:spMkLst>
        </pc:spChg>
        <pc:spChg chg="del">
          <ac:chgData name="Ken Merrihew" userId="bcb7a1e886d99f07" providerId="LiveId" clId="{27A0BF01-EF6F-4A81-AFD2-1E390D9058D6}" dt="2018-12-02T13:04:48.244" v="3525" actId="478"/>
          <ac:spMkLst>
            <pc:docMk/>
            <pc:sldMk cId="889575872" sldId="286"/>
            <ac:spMk id="4" creationId="{580A67C6-AD7D-47FE-A7D4-C795E84A5E58}"/>
          </ac:spMkLst>
        </pc:spChg>
        <pc:spChg chg="del">
          <ac:chgData name="Ken Merrihew" userId="bcb7a1e886d99f07" providerId="LiveId" clId="{27A0BF01-EF6F-4A81-AFD2-1E390D9058D6}" dt="2018-12-02T13:04:48.244" v="3525" actId="478"/>
          <ac:spMkLst>
            <pc:docMk/>
            <pc:sldMk cId="889575872" sldId="286"/>
            <ac:spMk id="7" creationId="{EF247363-6933-4F9A-AB1C-5E09951C6800}"/>
          </ac:spMkLst>
        </pc:spChg>
        <pc:spChg chg="del">
          <ac:chgData name="Ken Merrihew" userId="bcb7a1e886d99f07" providerId="LiveId" clId="{27A0BF01-EF6F-4A81-AFD2-1E390D9058D6}" dt="2018-12-02T13:04:48.244" v="3525" actId="478"/>
          <ac:spMkLst>
            <pc:docMk/>
            <pc:sldMk cId="889575872" sldId="286"/>
            <ac:spMk id="8" creationId="{C3A44E40-3B35-4915-A29B-7DD23F62DA11}"/>
          </ac:spMkLst>
        </pc:spChg>
        <pc:spChg chg="del">
          <ac:chgData name="Ken Merrihew" userId="bcb7a1e886d99f07" providerId="LiveId" clId="{27A0BF01-EF6F-4A81-AFD2-1E390D9058D6}" dt="2018-12-02T13:04:48.244" v="3525" actId="478"/>
          <ac:spMkLst>
            <pc:docMk/>
            <pc:sldMk cId="889575872" sldId="286"/>
            <ac:spMk id="10" creationId="{EF7BAAAB-B543-4C00-8EA0-F4E618D6447F}"/>
          </ac:spMkLst>
        </pc:spChg>
        <pc:spChg chg="del">
          <ac:chgData name="Ken Merrihew" userId="bcb7a1e886d99f07" providerId="LiveId" clId="{27A0BF01-EF6F-4A81-AFD2-1E390D9058D6}" dt="2018-12-02T13:04:48.244" v="3525" actId="478"/>
          <ac:spMkLst>
            <pc:docMk/>
            <pc:sldMk cId="889575872" sldId="286"/>
            <ac:spMk id="28" creationId="{8F3AAE11-4FDC-4D83-9F59-DD16DA048AD0}"/>
          </ac:spMkLst>
        </pc:spChg>
        <pc:spChg chg="del">
          <ac:chgData name="Ken Merrihew" userId="bcb7a1e886d99f07" providerId="LiveId" clId="{27A0BF01-EF6F-4A81-AFD2-1E390D9058D6}" dt="2018-12-02T13:04:48.244" v="3525" actId="478"/>
          <ac:spMkLst>
            <pc:docMk/>
            <pc:sldMk cId="889575872" sldId="286"/>
            <ac:spMk id="30" creationId="{1BF69BF9-5C01-4C36-B757-DA8074E3E60B}"/>
          </ac:spMkLst>
        </pc:spChg>
        <pc:spChg chg="del">
          <ac:chgData name="Ken Merrihew" userId="bcb7a1e886d99f07" providerId="LiveId" clId="{27A0BF01-EF6F-4A81-AFD2-1E390D9058D6}" dt="2018-12-02T13:04:48.244" v="3525" actId="478"/>
          <ac:spMkLst>
            <pc:docMk/>
            <pc:sldMk cId="889575872" sldId="286"/>
            <ac:spMk id="31" creationId="{6F9F603E-420F-4F7E-9B05-AD202000C332}"/>
          </ac:spMkLst>
        </pc:spChg>
        <pc:spChg chg="del">
          <ac:chgData name="Ken Merrihew" userId="bcb7a1e886d99f07" providerId="LiveId" clId="{27A0BF01-EF6F-4A81-AFD2-1E390D9058D6}" dt="2018-12-02T13:04:48.244" v="3525" actId="478"/>
          <ac:spMkLst>
            <pc:docMk/>
            <pc:sldMk cId="889575872" sldId="286"/>
            <ac:spMk id="32" creationId="{395662FB-F508-4F23-86DD-FFF5E3B92779}"/>
          </ac:spMkLst>
        </pc:spChg>
        <pc:spChg chg="del">
          <ac:chgData name="Ken Merrihew" userId="bcb7a1e886d99f07" providerId="LiveId" clId="{27A0BF01-EF6F-4A81-AFD2-1E390D9058D6}" dt="2018-12-02T13:04:48.244" v="3525" actId="478"/>
          <ac:spMkLst>
            <pc:docMk/>
            <pc:sldMk cId="889575872" sldId="286"/>
            <ac:spMk id="33" creationId="{9BAC95E9-1F1C-4A2E-A1B5-15E4031F2715}"/>
          </ac:spMkLst>
        </pc:spChg>
        <pc:spChg chg="del">
          <ac:chgData name="Ken Merrihew" userId="bcb7a1e886d99f07" providerId="LiveId" clId="{27A0BF01-EF6F-4A81-AFD2-1E390D9058D6}" dt="2018-12-02T13:04:48.244" v="3525" actId="478"/>
          <ac:spMkLst>
            <pc:docMk/>
            <pc:sldMk cId="889575872" sldId="286"/>
            <ac:spMk id="34" creationId="{C185ED2D-B8D9-416C-944E-FF885B230D0E}"/>
          </ac:spMkLst>
        </pc:spChg>
        <pc:grpChg chg="del">
          <ac:chgData name="Ken Merrihew" userId="bcb7a1e886d99f07" providerId="LiveId" clId="{27A0BF01-EF6F-4A81-AFD2-1E390D9058D6}" dt="2018-12-02T13:04:50.894" v="3526" actId="478"/>
          <ac:grpSpMkLst>
            <pc:docMk/>
            <pc:sldMk cId="889575872" sldId="286"/>
            <ac:grpSpMk id="18" creationId="{6021A6CF-DDEA-4C54-B5F8-20CF98C06C2F}"/>
          </ac:grpSpMkLst>
        </pc:grpChg>
        <pc:picChg chg="add mod">
          <ac:chgData name="Ken Merrihew" userId="bcb7a1e886d99f07" providerId="LiveId" clId="{27A0BF01-EF6F-4A81-AFD2-1E390D9058D6}" dt="2018-12-02T13:09:30.905" v="3545"/>
          <ac:picMkLst>
            <pc:docMk/>
            <pc:sldMk cId="889575872" sldId="286"/>
            <ac:picMk id="5" creationId="{7A469700-B275-4084-8EB6-DC8C6D9C71DF}"/>
          </ac:picMkLst>
        </pc:picChg>
        <pc:picChg chg="del">
          <ac:chgData name="Ken Merrihew" userId="bcb7a1e886d99f07" providerId="LiveId" clId="{27A0BF01-EF6F-4A81-AFD2-1E390D9058D6}" dt="2018-12-02T13:04:48.244" v="3525" actId="478"/>
          <ac:picMkLst>
            <pc:docMk/>
            <pc:sldMk cId="889575872" sldId="286"/>
            <ac:picMk id="12" creationId="{6238ED25-D02A-4C62-99AF-9347A420542E}"/>
          </ac:picMkLst>
        </pc:picChg>
        <pc:picChg chg="del">
          <ac:chgData name="Ken Merrihew" userId="bcb7a1e886d99f07" providerId="LiveId" clId="{27A0BF01-EF6F-4A81-AFD2-1E390D9058D6}" dt="2018-12-02T13:04:48.244" v="3525" actId="478"/>
          <ac:picMkLst>
            <pc:docMk/>
            <pc:sldMk cId="889575872" sldId="286"/>
            <ac:picMk id="26" creationId="{AAA75ECB-2F0C-4DAF-947C-C793FF0964FD}"/>
          </ac:picMkLst>
        </pc:picChg>
        <pc:picChg chg="del">
          <ac:chgData name="Ken Merrihew" userId="bcb7a1e886d99f07" providerId="LiveId" clId="{27A0BF01-EF6F-4A81-AFD2-1E390D9058D6}" dt="2018-12-02T13:04:48.244" v="3525" actId="478"/>
          <ac:picMkLst>
            <pc:docMk/>
            <pc:sldMk cId="889575872" sldId="286"/>
            <ac:picMk id="1026" creationId="{99AFB4BF-EFB9-4A62-8637-B181C57AA5E0}"/>
          </ac:picMkLst>
        </pc:picChg>
      </pc:sldChg>
      <pc:sldChg chg="add">
        <pc:chgData name="Ken Merrihew" userId="bcb7a1e886d99f07" providerId="LiveId" clId="{27A0BF01-EF6F-4A81-AFD2-1E390D9058D6}" dt="2018-12-02T13:04:34.014" v="3524"/>
        <pc:sldMkLst>
          <pc:docMk/>
          <pc:sldMk cId="4195782434" sldId="287"/>
        </pc:sldMkLst>
      </pc:sldChg>
    </pc:docChg>
  </pc:docChgLst>
  <pc:docChgLst>
    <pc:chgData name="Ken Merrihew" userId="bcb7a1e886d99f07" providerId="LiveId" clId="{42563C4C-8639-44C7-9E93-4421A0E5AF99}"/>
    <pc:docChg chg="custSel addSld delSld modSld sldOrd">
      <pc:chgData name="Ken Merrihew" userId="bcb7a1e886d99f07" providerId="LiveId" clId="{42563C4C-8639-44C7-9E93-4421A0E5AF99}" dt="2018-11-30T03:32:06.286" v="1751"/>
      <pc:docMkLst>
        <pc:docMk/>
      </pc:docMkLst>
      <pc:sldChg chg="ord">
        <pc:chgData name="Ken Merrihew" userId="bcb7a1e886d99f07" providerId="LiveId" clId="{42563C4C-8639-44C7-9E93-4421A0E5AF99}" dt="2018-11-30T03:32:06.286" v="1751"/>
        <pc:sldMkLst>
          <pc:docMk/>
          <pc:sldMk cId="969250494" sldId="257"/>
        </pc:sldMkLst>
      </pc:sldChg>
      <pc:sldChg chg="delSp modSp ord delAnim modAnim">
        <pc:chgData name="Ken Merrihew" userId="bcb7a1e886d99f07" providerId="LiveId" clId="{42563C4C-8639-44C7-9E93-4421A0E5AF99}" dt="2018-11-30T03:30:51.586" v="1746" actId="255"/>
        <pc:sldMkLst>
          <pc:docMk/>
          <pc:sldMk cId="1589779717" sldId="258"/>
        </pc:sldMkLst>
        <pc:spChg chg="mod">
          <ac:chgData name="Ken Merrihew" userId="bcb7a1e886d99f07" providerId="LiveId" clId="{42563C4C-8639-44C7-9E93-4421A0E5AF99}" dt="2018-11-30T03:30:51.586" v="1746" actId="255"/>
          <ac:spMkLst>
            <pc:docMk/>
            <pc:sldMk cId="1589779717" sldId="258"/>
            <ac:spMk id="3" creationId="{A9DB6881-E28D-4640-B6F4-126EE6D5997D}"/>
          </ac:spMkLst>
        </pc:spChg>
        <pc:spChg chg="del">
          <ac:chgData name="Ken Merrihew" userId="bcb7a1e886d99f07" providerId="LiveId" clId="{42563C4C-8639-44C7-9E93-4421A0E5AF99}" dt="2018-11-30T03:28:10.552" v="1730" actId="478"/>
          <ac:spMkLst>
            <pc:docMk/>
            <pc:sldMk cId="1589779717" sldId="258"/>
            <ac:spMk id="4" creationId="{580A67C6-AD7D-47FE-A7D4-C795E84A5E58}"/>
          </ac:spMkLst>
        </pc:spChg>
        <pc:spChg chg="del">
          <ac:chgData name="Ken Merrihew" userId="bcb7a1e886d99f07" providerId="LiveId" clId="{42563C4C-8639-44C7-9E93-4421A0E5AF99}" dt="2018-11-30T03:28:10.552" v="1730" actId="478"/>
          <ac:spMkLst>
            <pc:docMk/>
            <pc:sldMk cId="1589779717" sldId="258"/>
            <ac:spMk id="7" creationId="{EF247363-6933-4F9A-AB1C-5E09951C6800}"/>
          </ac:spMkLst>
        </pc:spChg>
        <pc:spChg chg="del">
          <ac:chgData name="Ken Merrihew" userId="bcb7a1e886d99f07" providerId="LiveId" clId="{42563C4C-8639-44C7-9E93-4421A0E5AF99}" dt="2018-11-30T03:28:10.552" v="1730" actId="478"/>
          <ac:spMkLst>
            <pc:docMk/>
            <pc:sldMk cId="1589779717" sldId="258"/>
            <ac:spMk id="8" creationId="{C3A44E40-3B35-4915-A29B-7DD23F62DA11}"/>
          </ac:spMkLst>
        </pc:spChg>
        <pc:spChg chg="del">
          <ac:chgData name="Ken Merrihew" userId="bcb7a1e886d99f07" providerId="LiveId" clId="{42563C4C-8639-44C7-9E93-4421A0E5AF99}" dt="2018-11-30T03:28:10.552" v="1730" actId="478"/>
          <ac:spMkLst>
            <pc:docMk/>
            <pc:sldMk cId="1589779717" sldId="258"/>
            <ac:spMk id="10" creationId="{EF7BAAAB-B543-4C00-8EA0-F4E618D6447F}"/>
          </ac:spMkLst>
        </pc:spChg>
      </pc:sldChg>
      <pc:sldChg chg="delSp modSp add modAnim">
        <pc:chgData name="Ken Merrihew" userId="bcb7a1e886d99f07" providerId="LiveId" clId="{42563C4C-8639-44C7-9E93-4421A0E5AF99}" dt="2018-11-30T01:40:40.500" v="11" actId="2711"/>
        <pc:sldMkLst>
          <pc:docMk/>
          <pc:sldMk cId="3602568916" sldId="270"/>
        </pc:sldMkLst>
        <pc:spChg chg="mod">
          <ac:chgData name="Ken Merrihew" userId="bcb7a1e886d99f07" providerId="LiveId" clId="{42563C4C-8639-44C7-9E93-4421A0E5AF99}" dt="2018-11-30T01:40:40.500" v="11" actId="2711"/>
          <ac:spMkLst>
            <pc:docMk/>
            <pc:sldMk cId="3602568916" sldId="270"/>
            <ac:spMk id="3" creationId="{A9DB6881-E28D-4640-B6F4-126EE6D5997D}"/>
          </ac:spMkLst>
        </pc:spChg>
        <pc:spChg chg="del">
          <ac:chgData name="Ken Merrihew" userId="bcb7a1e886d99f07" providerId="LiveId" clId="{42563C4C-8639-44C7-9E93-4421A0E5AF99}" dt="2018-11-30T01:40:12.957" v="3" actId="478"/>
          <ac:spMkLst>
            <pc:docMk/>
            <pc:sldMk cId="3602568916" sldId="270"/>
            <ac:spMk id="6" creationId="{F33350D0-2151-4B18-946E-A563087BD953}"/>
          </ac:spMkLst>
        </pc:spChg>
      </pc:sldChg>
      <pc:sldChg chg="add">
        <pc:chgData name="Ken Merrihew" userId="bcb7a1e886d99f07" providerId="LiveId" clId="{42563C4C-8639-44C7-9E93-4421A0E5AF99}" dt="2018-11-30T01:40:01.783" v="0"/>
        <pc:sldMkLst>
          <pc:docMk/>
          <pc:sldMk cId="153040406" sldId="271"/>
        </pc:sldMkLst>
      </pc:sldChg>
      <pc:sldChg chg="addSp modSp add modAnim">
        <pc:chgData name="Ken Merrihew" userId="bcb7a1e886d99f07" providerId="LiveId" clId="{42563C4C-8639-44C7-9E93-4421A0E5AF99}" dt="2018-11-30T01:43:16.466" v="58"/>
        <pc:sldMkLst>
          <pc:docMk/>
          <pc:sldMk cId="4003138727" sldId="272"/>
        </pc:sldMkLst>
        <pc:spChg chg="mod">
          <ac:chgData name="Ken Merrihew" userId="bcb7a1e886d99f07" providerId="LiveId" clId="{42563C4C-8639-44C7-9E93-4421A0E5AF99}" dt="2018-11-30T01:42:54.545" v="55" actId="2711"/>
          <ac:spMkLst>
            <pc:docMk/>
            <pc:sldMk cId="4003138727" sldId="272"/>
            <ac:spMk id="3" creationId="{A9DB6881-E28D-4640-B6F4-126EE6D5997D}"/>
          </ac:spMkLst>
        </pc:spChg>
        <pc:spChg chg="add mod">
          <ac:chgData name="Ken Merrihew" userId="bcb7a1e886d99f07" providerId="LiveId" clId="{42563C4C-8639-44C7-9E93-4421A0E5AF99}" dt="2018-11-30T01:42:44.779" v="51" actId="207"/>
          <ac:spMkLst>
            <pc:docMk/>
            <pc:sldMk cId="4003138727" sldId="272"/>
            <ac:spMk id="4" creationId="{F6B20C44-ACB4-4075-A55C-E16283DB8085}"/>
          </ac:spMkLst>
        </pc:spChg>
      </pc:sldChg>
      <pc:sldChg chg="add">
        <pc:chgData name="Ken Merrihew" userId="bcb7a1e886d99f07" providerId="LiveId" clId="{42563C4C-8639-44C7-9E93-4421A0E5AF99}" dt="2018-11-30T01:41:06.017" v="12"/>
        <pc:sldMkLst>
          <pc:docMk/>
          <pc:sldMk cId="949455390" sldId="273"/>
        </pc:sldMkLst>
      </pc:sldChg>
      <pc:sldChg chg="addSp delSp modSp add delAnim modAnim">
        <pc:chgData name="Ken Merrihew" userId="bcb7a1e886d99f07" providerId="LiveId" clId="{42563C4C-8639-44C7-9E93-4421A0E5AF99}" dt="2018-11-30T02:33:57.423" v="1604" actId="1037"/>
        <pc:sldMkLst>
          <pc:docMk/>
          <pc:sldMk cId="4255551730" sldId="274"/>
        </pc:sldMkLst>
        <pc:spChg chg="mod ord">
          <ac:chgData name="Ken Merrihew" userId="bcb7a1e886d99f07" providerId="LiveId" clId="{42563C4C-8639-44C7-9E93-4421A0E5AF99}" dt="2018-11-30T02:14:25.944" v="1276" actId="403"/>
          <ac:spMkLst>
            <pc:docMk/>
            <pc:sldMk cId="4255551730" sldId="274"/>
            <ac:spMk id="3" creationId="{A9DB6881-E28D-4640-B6F4-126EE6D5997D}"/>
          </ac:spMkLst>
        </pc:spChg>
        <pc:spChg chg="mod">
          <ac:chgData name="Ken Merrihew" userId="bcb7a1e886d99f07" providerId="LiveId" clId="{42563C4C-8639-44C7-9E93-4421A0E5AF99}" dt="2018-11-30T02:19:15.868" v="1412" actId="20577"/>
          <ac:spMkLst>
            <pc:docMk/>
            <pc:sldMk cId="4255551730" sldId="274"/>
            <ac:spMk id="4" creationId="{580A67C6-AD7D-47FE-A7D4-C795E84A5E58}"/>
          </ac:spMkLst>
        </pc:spChg>
        <pc:spChg chg="del">
          <ac:chgData name="Ken Merrihew" userId="bcb7a1e886d99f07" providerId="LiveId" clId="{42563C4C-8639-44C7-9E93-4421A0E5AF99}" dt="2018-11-30T02:01:43.342" v="451" actId="478"/>
          <ac:spMkLst>
            <pc:docMk/>
            <pc:sldMk cId="4255551730" sldId="274"/>
            <ac:spMk id="5" creationId="{437F95D1-7482-4161-9900-1D97AAB16CA1}"/>
          </ac:spMkLst>
        </pc:spChg>
        <pc:spChg chg="add mod">
          <ac:chgData name="Ken Merrihew" userId="bcb7a1e886d99f07" providerId="LiveId" clId="{42563C4C-8639-44C7-9E93-4421A0E5AF99}" dt="2018-11-30T02:21:15.352" v="1415" actId="20577"/>
          <ac:spMkLst>
            <pc:docMk/>
            <pc:sldMk cId="4255551730" sldId="274"/>
            <ac:spMk id="6" creationId="{7209297F-47E7-41A8-AE33-F954C3800361}"/>
          </ac:spMkLst>
        </pc:spChg>
        <pc:spChg chg="add mod">
          <ac:chgData name="Ken Merrihew" userId="bcb7a1e886d99f07" providerId="LiveId" clId="{42563C4C-8639-44C7-9E93-4421A0E5AF99}" dt="2018-11-30T02:09:04.300" v="900"/>
          <ac:spMkLst>
            <pc:docMk/>
            <pc:sldMk cId="4255551730" sldId="274"/>
            <ac:spMk id="7" creationId="{29207E34-C98B-46F5-9896-18961F5829EB}"/>
          </ac:spMkLst>
        </pc:spChg>
        <pc:spChg chg="add mod">
          <ac:chgData name="Ken Merrihew" userId="bcb7a1e886d99f07" providerId="LiveId" clId="{42563C4C-8639-44C7-9E93-4421A0E5AF99}" dt="2018-11-30T02:33:51.046" v="1581" actId="1037"/>
          <ac:spMkLst>
            <pc:docMk/>
            <pc:sldMk cId="4255551730" sldId="274"/>
            <ac:spMk id="8" creationId="{6D4C827B-3BC4-44F7-8CD0-644CB85C6E67}"/>
          </ac:spMkLst>
        </pc:spChg>
        <pc:spChg chg="add mod">
          <ac:chgData name="Ken Merrihew" userId="bcb7a1e886d99f07" providerId="LiveId" clId="{42563C4C-8639-44C7-9E93-4421A0E5AF99}" dt="2018-11-30T02:32:14.353" v="1576" actId="1076"/>
          <ac:spMkLst>
            <pc:docMk/>
            <pc:sldMk cId="4255551730" sldId="274"/>
            <ac:spMk id="9" creationId="{75FA941F-9163-44F7-A1E3-DA46BF34EB8E}"/>
          </ac:spMkLst>
        </pc:spChg>
        <pc:picChg chg="add mod ord">
          <ac:chgData name="Ken Merrihew" userId="bcb7a1e886d99f07" providerId="LiveId" clId="{42563C4C-8639-44C7-9E93-4421A0E5AF99}" dt="2018-11-30T02:33:57.423" v="1604" actId="1037"/>
          <ac:picMkLst>
            <pc:docMk/>
            <pc:sldMk cId="4255551730" sldId="274"/>
            <ac:picMk id="2050" creationId="{8E263371-44A7-4028-8516-71FC7558A9FC}"/>
          </ac:picMkLst>
        </pc:picChg>
        <pc:picChg chg="add del mod ord">
          <ac:chgData name="Ken Merrihew" userId="bcb7a1e886d99f07" providerId="LiveId" clId="{42563C4C-8639-44C7-9E93-4421A0E5AF99}" dt="2018-11-30T02:26:52.396" v="1492" actId="478"/>
          <ac:picMkLst>
            <pc:docMk/>
            <pc:sldMk cId="4255551730" sldId="274"/>
            <ac:picMk id="2052" creationId="{2BCB1786-0E3C-422A-9EF9-066ABA422185}"/>
          </ac:picMkLst>
        </pc:picChg>
        <pc:picChg chg="add del mod ord">
          <ac:chgData name="Ken Merrihew" userId="bcb7a1e886d99f07" providerId="LiveId" clId="{42563C4C-8639-44C7-9E93-4421A0E5AF99}" dt="2018-11-30T02:29:01.824" v="1497" actId="478"/>
          <ac:picMkLst>
            <pc:docMk/>
            <pc:sldMk cId="4255551730" sldId="274"/>
            <ac:picMk id="2054" creationId="{60779AC6-3678-40BC-8A3E-C7137270B4F5}"/>
          </ac:picMkLst>
        </pc:picChg>
        <pc:picChg chg="add mod ord">
          <ac:chgData name="Ken Merrihew" userId="bcb7a1e886d99f07" providerId="LiveId" clId="{42563C4C-8639-44C7-9E93-4421A0E5AF99}" dt="2018-11-30T02:29:32.998" v="1510" actId="1076"/>
          <ac:picMkLst>
            <pc:docMk/>
            <pc:sldMk cId="4255551730" sldId="274"/>
            <ac:picMk id="2056" creationId="{7AA2AC6F-7805-4A08-832B-BE7E13A4ED6B}"/>
          </ac:picMkLst>
        </pc:picChg>
      </pc:sldChg>
      <pc:sldChg chg="delSp modSp add ord modAnim">
        <pc:chgData name="Ken Merrihew" userId="bcb7a1e886d99f07" providerId="LiveId" clId="{42563C4C-8639-44C7-9E93-4421A0E5AF99}" dt="2018-11-30T01:54:01.405" v="431"/>
        <pc:sldMkLst>
          <pc:docMk/>
          <pc:sldMk cId="3156230597" sldId="275"/>
        </pc:sldMkLst>
        <pc:spChg chg="mod">
          <ac:chgData name="Ken Merrihew" userId="bcb7a1e886d99f07" providerId="LiveId" clId="{42563C4C-8639-44C7-9E93-4421A0E5AF99}" dt="2018-11-30T01:47:52.639" v="341" actId="2711"/>
          <ac:spMkLst>
            <pc:docMk/>
            <pc:sldMk cId="3156230597" sldId="275"/>
            <ac:spMk id="3" creationId="{A9DB6881-E28D-4640-B6F4-126EE6D5997D}"/>
          </ac:spMkLst>
        </pc:spChg>
        <pc:spChg chg="mod">
          <ac:chgData name="Ken Merrihew" userId="bcb7a1e886d99f07" providerId="LiveId" clId="{42563C4C-8639-44C7-9E93-4421A0E5AF99}" dt="2018-11-30T01:48:06.694" v="345" actId="2711"/>
          <ac:spMkLst>
            <pc:docMk/>
            <pc:sldMk cId="3156230597" sldId="275"/>
            <ac:spMk id="4" creationId="{580A67C6-AD7D-47FE-A7D4-C795E84A5E58}"/>
          </ac:spMkLst>
        </pc:spChg>
        <pc:spChg chg="mod">
          <ac:chgData name="Ken Merrihew" userId="bcb7a1e886d99f07" providerId="LiveId" clId="{42563C4C-8639-44C7-9E93-4421A0E5AF99}" dt="2018-11-30T01:47:40.148" v="330" actId="1035"/>
          <ac:spMkLst>
            <pc:docMk/>
            <pc:sldMk cId="3156230597" sldId="275"/>
            <ac:spMk id="6" creationId="{E5BA8BB2-1EE5-4DD5-BD08-4A013C551DFB}"/>
          </ac:spMkLst>
        </pc:spChg>
        <pc:spChg chg="mod">
          <ac:chgData name="Ken Merrihew" userId="bcb7a1e886d99f07" providerId="LiveId" clId="{42563C4C-8639-44C7-9E93-4421A0E5AF99}" dt="2018-11-30T01:49:43.950" v="357" actId="20577"/>
          <ac:spMkLst>
            <pc:docMk/>
            <pc:sldMk cId="3156230597" sldId="275"/>
            <ac:spMk id="7" creationId="{898BE2E9-2C7F-48B5-B490-4A797470B39B}"/>
          </ac:spMkLst>
        </pc:spChg>
        <pc:spChg chg="del mod">
          <ac:chgData name="Ken Merrihew" userId="bcb7a1e886d99f07" providerId="LiveId" clId="{42563C4C-8639-44C7-9E93-4421A0E5AF99}" dt="2018-11-30T01:47:25.485" v="304" actId="478"/>
          <ac:spMkLst>
            <pc:docMk/>
            <pc:sldMk cId="3156230597" sldId="275"/>
            <ac:spMk id="8" creationId="{1441A9A4-7165-4547-B67B-B354F6623AFE}"/>
          </ac:spMkLst>
        </pc:spChg>
      </pc:sldChg>
      <pc:sldChg chg="addSp delSp modSp add delAnim modAnim">
        <pc:chgData name="Ken Merrihew" userId="bcb7a1e886d99f07" providerId="LiveId" clId="{42563C4C-8639-44C7-9E93-4421A0E5AF99}" dt="2018-11-30T01:56:53.591" v="449" actId="1038"/>
        <pc:sldMkLst>
          <pc:docMk/>
          <pc:sldMk cId="115049062" sldId="276"/>
        </pc:sldMkLst>
        <pc:spChg chg="del">
          <ac:chgData name="Ken Merrihew" userId="bcb7a1e886d99f07" providerId="LiveId" clId="{42563C4C-8639-44C7-9E93-4421A0E5AF99}" dt="2018-11-30T01:49:19.202" v="354" actId="478"/>
          <ac:spMkLst>
            <pc:docMk/>
            <pc:sldMk cId="115049062" sldId="276"/>
            <ac:spMk id="4" creationId="{580A67C6-AD7D-47FE-A7D4-C795E84A5E58}"/>
          </ac:spMkLst>
        </pc:spChg>
        <pc:spChg chg="del">
          <ac:chgData name="Ken Merrihew" userId="bcb7a1e886d99f07" providerId="LiveId" clId="{42563C4C-8639-44C7-9E93-4421A0E5AF99}" dt="2018-11-30T01:49:19.202" v="354" actId="478"/>
          <ac:spMkLst>
            <pc:docMk/>
            <pc:sldMk cId="115049062" sldId="276"/>
            <ac:spMk id="6" creationId="{E5BA8BB2-1EE5-4DD5-BD08-4A013C551DFB}"/>
          </ac:spMkLst>
        </pc:spChg>
        <pc:spChg chg="mod">
          <ac:chgData name="Ken Merrihew" userId="bcb7a1e886d99f07" providerId="LiveId" clId="{42563C4C-8639-44C7-9E93-4421A0E5AF99}" dt="2018-11-30T01:53:34.562" v="429" actId="207"/>
          <ac:spMkLst>
            <pc:docMk/>
            <pc:sldMk cId="115049062" sldId="276"/>
            <ac:spMk id="7" creationId="{898BE2E9-2C7F-48B5-B490-4A797470B39B}"/>
          </ac:spMkLst>
        </pc:spChg>
        <pc:spChg chg="add mod ord">
          <ac:chgData name="Ken Merrihew" userId="bcb7a1e886d99f07" providerId="LiveId" clId="{42563C4C-8639-44C7-9E93-4421A0E5AF99}" dt="2018-11-30T01:52:11.147" v="421" actId="167"/>
          <ac:spMkLst>
            <pc:docMk/>
            <pc:sldMk cId="115049062" sldId="276"/>
            <ac:spMk id="8" creationId="{FAC539E2-B0A4-45B6-BF55-286BD2DCB595}"/>
          </ac:spMkLst>
        </pc:spChg>
        <pc:spChg chg="add mod ord">
          <ac:chgData name="Ken Merrihew" userId="bcb7a1e886d99f07" providerId="LiveId" clId="{42563C4C-8639-44C7-9E93-4421A0E5AF99}" dt="2018-11-30T01:56:53.591" v="449" actId="1038"/>
          <ac:spMkLst>
            <pc:docMk/>
            <pc:sldMk cId="115049062" sldId="276"/>
            <ac:spMk id="9" creationId="{4E2D189E-4F59-4EB6-8693-C3433AD5D1CC}"/>
          </ac:spMkLst>
        </pc:spChg>
      </pc:sldChg>
      <pc:sldChg chg="delSp modSp add delAnim modAnim">
        <pc:chgData name="Ken Merrihew" userId="bcb7a1e886d99f07" providerId="LiveId" clId="{42563C4C-8639-44C7-9E93-4421A0E5AF99}" dt="2018-11-30T01:56:02.331" v="444"/>
        <pc:sldMkLst>
          <pc:docMk/>
          <pc:sldMk cId="3913397861" sldId="277"/>
        </pc:sldMkLst>
        <pc:spChg chg="mod">
          <ac:chgData name="Ken Merrihew" userId="bcb7a1e886d99f07" providerId="LiveId" clId="{42563C4C-8639-44C7-9E93-4421A0E5AF99}" dt="2018-11-30T01:55:55.595" v="442" actId="207"/>
          <ac:spMkLst>
            <pc:docMk/>
            <pc:sldMk cId="3913397861" sldId="277"/>
            <ac:spMk id="3" creationId="{A9DB6881-E28D-4640-B6F4-126EE6D5997D}"/>
          </ac:spMkLst>
        </pc:spChg>
        <pc:spChg chg="del">
          <ac:chgData name="Ken Merrihew" userId="bcb7a1e886d99f07" providerId="LiveId" clId="{42563C4C-8639-44C7-9E93-4421A0E5AF99}" dt="2018-11-30T01:55:42.743" v="434" actId="478"/>
          <ac:spMkLst>
            <pc:docMk/>
            <pc:sldMk cId="3913397861" sldId="277"/>
            <ac:spMk id="7" creationId="{898BE2E9-2C7F-48B5-B490-4A797470B39B}"/>
          </ac:spMkLst>
        </pc:spChg>
        <pc:spChg chg="del">
          <ac:chgData name="Ken Merrihew" userId="bcb7a1e886d99f07" providerId="LiveId" clId="{42563C4C-8639-44C7-9E93-4421A0E5AF99}" dt="2018-11-30T01:55:44.731" v="436" actId="478"/>
          <ac:spMkLst>
            <pc:docMk/>
            <pc:sldMk cId="3913397861" sldId="277"/>
            <ac:spMk id="8" creationId="{FAC539E2-B0A4-45B6-BF55-286BD2DCB595}"/>
          </ac:spMkLst>
        </pc:spChg>
        <pc:spChg chg="del">
          <ac:chgData name="Ken Merrihew" userId="bcb7a1e886d99f07" providerId="LiveId" clId="{42563C4C-8639-44C7-9E93-4421A0E5AF99}" dt="2018-11-30T01:55:43.781" v="435" actId="478"/>
          <ac:spMkLst>
            <pc:docMk/>
            <pc:sldMk cId="3913397861" sldId="277"/>
            <ac:spMk id="9" creationId="{4E2D189E-4F59-4EB6-8693-C3433AD5D1CC}"/>
          </ac:spMkLst>
        </pc:spChg>
      </pc:sldChg>
      <pc:sldChg chg="add">
        <pc:chgData name="Ken Merrihew" userId="bcb7a1e886d99f07" providerId="LiveId" clId="{42563C4C-8639-44C7-9E93-4421A0E5AF99}" dt="2018-11-30T03:27:58.957" v="1728"/>
        <pc:sldMkLst>
          <pc:docMk/>
          <pc:sldMk cId="2291995392" sldId="279"/>
        </pc:sldMkLst>
      </pc:sldChg>
      <pc:sldChg chg="modSp add">
        <pc:chgData name="Ken Merrihew" userId="bcb7a1e886d99f07" providerId="LiveId" clId="{42563C4C-8639-44C7-9E93-4421A0E5AF99}" dt="2018-11-30T03:31:33.312" v="1749" actId="20577"/>
        <pc:sldMkLst>
          <pc:docMk/>
          <pc:sldMk cId="3926051405" sldId="280"/>
        </pc:sldMkLst>
        <pc:spChg chg="mod">
          <ac:chgData name="Ken Merrihew" userId="bcb7a1e886d99f07" providerId="LiveId" clId="{42563C4C-8639-44C7-9E93-4421A0E5AF99}" dt="2018-11-30T03:31:33.312" v="1749" actId="20577"/>
          <ac:spMkLst>
            <pc:docMk/>
            <pc:sldMk cId="3926051405" sldId="280"/>
            <ac:spMk id="3" creationId="{A9DB6881-E28D-4640-B6F4-126EE6D5997D}"/>
          </ac:spMkLst>
        </pc:spChg>
      </pc:sldChg>
      <pc:sldChg chg="add">
        <pc:chgData name="Ken Merrihew" userId="bcb7a1e886d99f07" providerId="LiveId" clId="{42563C4C-8639-44C7-9E93-4421A0E5AF99}" dt="2018-11-30T03:32:04.612" v="1750"/>
        <pc:sldMkLst>
          <pc:docMk/>
          <pc:sldMk cId="454816052"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038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5514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7846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4312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31302-90EA-4A6B-966B-9BE3E354F695}"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767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C31302-90EA-4A6B-966B-9BE3E354F695}"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693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C31302-90EA-4A6B-966B-9BE3E354F695}"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1174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C31302-90EA-4A6B-966B-9BE3E354F695}"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685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31302-90EA-4A6B-966B-9BE3E354F695}"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0083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11728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94721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31302-90EA-4A6B-966B-9BE3E354F695}" type="datetimeFigureOut">
              <a:rPr lang="en-US" smtClean="0"/>
              <a:t>11/30/2018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51250-C3F8-4974-9A72-F3C28CEC5189}" type="slidenum">
              <a:rPr lang="en-US" smtClean="0"/>
              <a:t>‹#›</a:t>
            </a:fld>
            <a:endParaRPr lang="en-US"/>
          </a:p>
        </p:txBody>
      </p:sp>
    </p:spTree>
    <p:extLst>
      <p:ext uri="{BB962C8B-B14F-4D97-AF65-F5344CB8AC3E}">
        <p14:creationId xmlns:p14="http://schemas.microsoft.com/office/powerpoint/2010/main" val="363115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raceiseverywhere.net/2015/02/26/the-promise-box/#comments" TargetMode="External"/><Relationship Id="rId7" Type="http://schemas.openxmlformats.org/officeDocument/2006/relationships/hyperlink" Target="http://www.awmok.com/our-daily-bread-promise-box/"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flyingblood.deviantart.com/art/cat-on-a-planet-flying-through-time-and-eternity-385371813"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hyperlink" Target="http://www.openclipart.org/detail/33643/target-by-j_alves" TargetMode="External"/><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4D2911-FAB2-413A-A007-D7F1362C6F6D}"/>
              </a:ext>
            </a:extLst>
          </p:cNvPr>
          <p:cNvSpPr txBox="1"/>
          <p:nvPr/>
        </p:nvSpPr>
        <p:spPr>
          <a:xfrm>
            <a:off x="5301575" y="2013626"/>
            <a:ext cx="2217907" cy="1107996"/>
          </a:xfrm>
          <a:prstGeom prst="rect">
            <a:avLst/>
          </a:prstGeom>
          <a:noFill/>
        </p:spPr>
        <p:txBody>
          <a:bodyPr wrap="square" rtlCol="0">
            <a:spAutoFit/>
          </a:bodyPr>
          <a:lstStyle/>
          <a:p>
            <a:r>
              <a:rPr lang="en-US" sz="66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397489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253972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pic>
        <p:nvPicPr>
          <p:cNvPr id="5" name="King Tut - SNL">
            <a:hlinkClick r:id="" action="ppaction://media"/>
            <a:extLst>
              <a:ext uri="{FF2B5EF4-FFF2-40B4-BE49-F238E27FC236}">
                <a16:creationId xmlns:a16="http://schemas.microsoft.com/office/drawing/2014/main" id="{7A469700-B275-4084-8EB6-DC8C6D9C71D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4413" y="1567160"/>
            <a:ext cx="6972300" cy="3921919"/>
          </a:xfrm>
          <a:prstGeom prst="rect">
            <a:avLst/>
          </a:prstGeom>
        </p:spPr>
      </p:pic>
    </p:spTree>
    <p:extLst>
      <p:ext uri="{BB962C8B-B14F-4D97-AF65-F5344CB8AC3E}">
        <p14:creationId xmlns:p14="http://schemas.microsoft.com/office/powerpoint/2010/main" val="88957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showWhenStopped="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419578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88205" y="1353529"/>
            <a:ext cx="8244191" cy="584775"/>
          </a:xfrm>
          <a:prstGeom prst="rect">
            <a:avLst/>
          </a:prstGeom>
          <a:noFill/>
          <a:ln>
            <a:noFill/>
          </a:ln>
        </p:spPr>
        <p:txBody>
          <a:bodyPr wrap="square" rtlCol="0">
            <a:spAutoFit/>
          </a:bodyPr>
          <a:lstStyle/>
          <a:p>
            <a:r>
              <a:rPr lang="en-US" sz="3200" dirty="0"/>
              <a:t>2</a:t>
            </a:r>
            <a:r>
              <a:rPr lang="en-US" sz="3200" baseline="30000" dirty="0"/>
              <a:t>nd</a:t>
            </a:r>
            <a:r>
              <a:rPr lang="en-US" sz="3200" dirty="0"/>
              <a:t> chance from the grave</a:t>
            </a:r>
            <a:endParaRPr lang="en-US" sz="4800" dirty="0">
              <a:solidFill>
                <a:schemeClr val="accent4">
                  <a:lumMod val="60000"/>
                  <a:lumOff val="40000"/>
                </a:schemeClr>
              </a:solidFill>
            </a:endParaRPr>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6" name="TextBox 5">
            <a:extLst>
              <a:ext uri="{FF2B5EF4-FFF2-40B4-BE49-F238E27FC236}">
                <a16:creationId xmlns:a16="http://schemas.microsoft.com/office/drawing/2014/main" id="{75CBFA2C-8E8C-4F1C-8223-B651C41111D7}"/>
              </a:ext>
            </a:extLst>
          </p:cNvPr>
          <p:cNvSpPr txBox="1"/>
          <p:nvPr/>
        </p:nvSpPr>
        <p:spPr>
          <a:xfrm>
            <a:off x="440264" y="1882206"/>
            <a:ext cx="8244191" cy="1077218"/>
          </a:xfrm>
          <a:prstGeom prst="rect">
            <a:avLst/>
          </a:prstGeom>
          <a:noFill/>
        </p:spPr>
        <p:txBody>
          <a:bodyPr wrap="square" rtlCol="0">
            <a:spAutoFit/>
          </a:bodyPr>
          <a:lstStyle/>
          <a:p>
            <a:r>
              <a:rPr lang="en-US" sz="3200" dirty="0"/>
              <a:t>Announcement of victory (however, it’s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euaggelizō</a:t>
            </a:r>
            <a:r>
              <a:rPr lang="en-US" sz="3200" dirty="0"/>
              <a:t>, not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kerussō</a:t>
            </a:r>
            <a:r>
              <a:rPr lang="en-US" sz="3200" dirty="0"/>
              <a:t>)</a:t>
            </a:r>
          </a:p>
        </p:txBody>
      </p:sp>
      <p:sp>
        <p:nvSpPr>
          <p:cNvPr id="7" name="TextBox 6">
            <a:extLst>
              <a:ext uri="{FF2B5EF4-FFF2-40B4-BE49-F238E27FC236}">
                <a16:creationId xmlns:a16="http://schemas.microsoft.com/office/drawing/2014/main" id="{9DE209B2-D326-4EA4-A3A0-E2FD6EB4EA66}"/>
              </a:ext>
            </a:extLst>
          </p:cNvPr>
          <p:cNvSpPr txBox="1"/>
          <p:nvPr/>
        </p:nvSpPr>
        <p:spPr>
          <a:xfrm>
            <a:off x="437917" y="2913842"/>
            <a:ext cx="8244191" cy="584775"/>
          </a:xfrm>
          <a:prstGeom prst="rect">
            <a:avLst/>
          </a:prstGeom>
          <a:noFill/>
        </p:spPr>
        <p:txBody>
          <a:bodyPr wrap="square" rtlCol="0">
            <a:spAutoFit/>
          </a:bodyPr>
          <a:lstStyle/>
          <a:p>
            <a:r>
              <a:rPr lang="en-US" sz="3200" dirty="0"/>
              <a:t>Dead Christians</a:t>
            </a:r>
            <a:endParaRPr lang="en-US" sz="4800" dirty="0"/>
          </a:p>
        </p:txBody>
      </p:sp>
      <p:sp>
        <p:nvSpPr>
          <p:cNvPr id="8" name="TextBox 7">
            <a:extLst>
              <a:ext uri="{FF2B5EF4-FFF2-40B4-BE49-F238E27FC236}">
                <a16:creationId xmlns:a16="http://schemas.microsoft.com/office/drawing/2014/main" id="{4E6E0844-C74D-4745-A3D2-1425FF6A2880}"/>
              </a:ext>
            </a:extLst>
          </p:cNvPr>
          <p:cNvSpPr txBox="1"/>
          <p:nvPr/>
        </p:nvSpPr>
        <p:spPr>
          <a:xfrm>
            <a:off x="435570" y="3432004"/>
            <a:ext cx="8244191" cy="584775"/>
          </a:xfrm>
          <a:prstGeom prst="rect">
            <a:avLst/>
          </a:prstGeom>
          <a:noFill/>
        </p:spPr>
        <p:txBody>
          <a:bodyPr wrap="square" rtlCol="0">
            <a:spAutoFit/>
          </a:bodyPr>
          <a:lstStyle/>
          <a:p>
            <a:r>
              <a:rPr lang="en-US" sz="3200" dirty="0"/>
              <a:t>Spiritually dead</a:t>
            </a:r>
            <a:endParaRPr lang="en-US" sz="4800" dirty="0"/>
          </a:p>
        </p:txBody>
      </p:sp>
      <p:sp>
        <p:nvSpPr>
          <p:cNvPr id="9" name="Freeform: Shape 8">
            <a:extLst>
              <a:ext uri="{FF2B5EF4-FFF2-40B4-BE49-F238E27FC236}">
                <a16:creationId xmlns:a16="http://schemas.microsoft.com/office/drawing/2014/main" id="{68BE798D-5282-470A-B924-CDA29FCDAEE1}"/>
              </a:ext>
            </a:extLst>
          </p:cNvPr>
          <p:cNvSpPr/>
          <p:nvPr/>
        </p:nvSpPr>
        <p:spPr>
          <a:xfrm>
            <a:off x="495615" y="1401957"/>
            <a:ext cx="4106064" cy="489233"/>
          </a:xfrm>
          <a:custGeom>
            <a:avLst/>
            <a:gdLst>
              <a:gd name="connsiteX0" fmla="*/ 0 w 4106064"/>
              <a:gd name="connsiteY0" fmla="*/ 0 h 489233"/>
              <a:gd name="connsiteX1" fmla="*/ 2352978 w 4106064"/>
              <a:gd name="connsiteY1" fmla="*/ 221319 h 489233"/>
              <a:gd name="connsiteX2" fmla="*/ 4106064 w 4106064"/>
              <a:gd name="connsiteY2" fmla="*/ 489233 h 489233"/>
            </a:gdLst>
            <a:ahLst/>
            <a:cxnLst>
              <a:cxn ang="0">
                <a:pos x="connsiteX0" y="connsiteY0"/>
              </a:cxn>
              <a:cxn ang="0">
                <a:pos x="connsiteX1" y="connsiteY1"/>
              </a:cxn>
              <a:cxn ang="0">
                <a:pos x="connsiteX2" y="connsiteY2"/>
              </a:cxn>
            </a:cxnLst>
            <a:rect l="l" t="t" r="r" b="b"/>
            <a:pathLst>
              <a:path w="4106064" h="489233">
                <a:moveTo>
                  <a:pt x="0" y="0"/>
                </a:moveTo>
                <a:cubicBezTo>
                  <a:pt x="834317" y="69890"/>
                  <a:pt x="1668634" y="139780"/>
                  <a:pt x="2352978" y="221319"/>
                </a:cubicBezTo>
                <a:cubicBezTo>
                  <a:pt x="3037322" y="302858"/>
                  <a:pt x="3571693" y="396045"/>
                  <a:pt x="4106064" y="489233"/>
                </a:cubicBezTo>
              </a:path>
            </a:pathLst>
          </a:custGeom>
          <a:noFill/>
          <a:ln w="571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26979BE3-16AF-4952-B72B-5C3B15CA2700}"/>
              </a:ext>
            </a:extLst>
          </p:cNvPr>
          <p:cNvSpPr/>
          <p:nvPr/>
        </p:nvSpPr>
        <p:spPr>
          <a:xfrm>
            <a:off x="442609" y="1882206"/>
            <a:ext cx="67600"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82290382-DA08-4D93-99DA-67E0FC060161}"/>
              </a:ext>
            </a:extLst>
          </p:cNvPr>
          <p:cNvSpPr/>
          <p:nvPr/>
        </p:nvSpPr>
        <p:spPr>
          <a:xfrm>
            <a:off x="490920" y="1363635"/>
            <a:ext cx="4139967" cy="536895"/>
          </a:xfrm>
          <a:custGeom>
            <a:avLst/>
            <a:gdLst>
              <a:gd name="connsiteX0" fmla="*/ 4139967 w 4139967"/>
              <a:gd name="connsiteY0" fmla="*/ 0 h 536895"/>
              <a:gd name="connsiteX1" fmla="*/ 2155971 w 4139967"/>
              <a:gd name="connsiteY1" fmla="*/ 239086 h 536895"/>
              <a:gd name="connsiteX2" fmla="*/ 0 w 4139967"/>
              <a:gd name="connsiteY2" fmla="*/ 536895 h 536895"/>
            </a:gdLst>
            <a:ahLst/>
            <a:cxnLst>
              <a:cxn ang="0">
                <a:pos x="connsiteX0" y="connsiteY0"/>
              </a:cxn>
              <a:cxn ang="0">
                <a:pos x="connsiteX1" y="connsiteY1"/>
              </a:cxn>
              <a:cxn ang="0">
                <a:pos x="connsiteX2" y="connsiteY2"/>
              </a:cxn>
            </a:cxnLst>
            <a:rect l="l" t="t" r="r" b="b"/>
            <a:pathLst>
              <a:path w="4139967" h="536895">
                <a:moveTo>
                  <a:pt x="4139967" y="0"/>
                </a:moveTo>
                <a:lnTo>
                  <a:pt x="2155971" y="239086"/>
                </a:lnTo>
                <a:lnTo>
                  <a:pt x="0" y="536895"/>
                </a:lnTo>
              </a:path>
            </a:pathLst>
          </a:custGeom>
          <a:noFill/>
          <a:ln w="571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415760-504B-4122-9A05-2C98B03926EB}"/>
              </a:ext>
            </a:extLst>
          </p:cNvPr>
          <p:cNvSpPr/>
          <p:nvPr/>
        </p:nvSpPr>
        <p:spPr>
          <a:xfrm>
            <a:off x="420940" y="1957131"/>
            <a:ext cx="4516670" cy="489233"/>
          </a:xfrm>
          <a:custGeom>
            <a:avLst/>
            <a:gdLst>
              <a:gd name="connsiteX0" fmla="*/ 0 w 4106064"/>
              <a:gd name="connsiteY0" fmla="*/ 0 h 489233"/>
              <a:gd name="connsiteX1" fmla="*/ 2352978 w 4106064"/>
              <a:gd name="connsiteY1" fmla="*/ 221319 h 489233"/>
              <a:gd name="connsiteX2" fmla="*/ 4106064 w 4106064"/>
              <a:gd name="connsiteY2" fmla="*/ 489233 h 489233"/>
            </a:gdLst>
            <a:ahLst/>
            <a:cxnLst>
              <a:cxn ang="0">
                <a:pos x="connsiteX0" y="connsiteY0"/>
              </a:cxn>
              <a:cxn ang="0">
                <a:pos x="connsiteX1" y="connsiteY1"/>
              </a:cxn>
              <a:cxn ang="0">
                <a:pos x="connsiteX2" y="connsiteY2"/>
              </a:cxn>
            </a:cxnLst>
            <a:rect l="l" t="t" r="r" b="b"/>
            <a:pathLst>
              <a:path w="4106064" h="489233">
                <a:moveTo>
                  <a:pt x="0" y="0"/>
                </a:moveTo>
                <a:cubicBezTo>
                  <a:pt x="834317" y="69890"/>
                  <a:pt x="1668634" y="139780"/>
                  <a:pt x="2352978" y="221319"/>
                </a:cubicBezTo>
                <a:cubicBezTo>
                  <a:pt x="3037322" y="302858"/>
                  <a:pt x="3571693" y="396045"/>
                  <a:pt x="4106064" y="489233"/>
                </a:cubicBezTo>
              </a:path>
            </a:pathLst>
          </a:custGeom>
          <a:noFill/>
          <a:ln w="571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45F1887-F89B-49F3-AF52-738484A43AC1}"/>
              </a:ext>
            </a:extLst>
          </p:cNvPr>
          <p:cNvSpPr/>
          <p:nvPr/>
        </p:nvSpPr>
        <p:spPr>
          <a:xfrm>
            <a:off x="414549" y="1918809"/>
            <a:ext cx="4553964" cy="536895"/>
          </a:xfrm>
          <a:custGeom>
            <a:avLst/>
            <a:gdLst>
              <a:gd name="connsiteX0" fmla="*/ 4139967 w 4139967"/>
              <a:gd name="connsiteY0" fmla="*/ 0 h 536895"/>
              <a:gd name="connsiteX1" fmla="*/ 2155971 w 4139967"/>
              <a:gd name="connsiteY1" fmla="*/ 239086 h 536895"/>
              <a:gd name="connsiteX2" fmla="*/ 0 w 4139967"/>
              <a:gd name="connsiteY2" fmla="*/ 536895 h 536895"/>
            </a:gdLst>
            <a:ahLst/>
            <a:cxnLst>
              <a:cxn ang="0">
                <a:pos x="connsiteX0" y="connsiteY0"/>
              </a:cxn>
              <a:cxn ang="0">
                <a:pos x="connsiteX1" y="connsiteY1"/>
              </a:cxn>
              <a:cxn ang="0">
                <a:pos x="connsiteX2" y="connsiteY2"/>
              </a:cxn>
            </a:cxnLst>
            <a:rect l="l" t="t" r="r" b="b"/>
            <a:pathLst>
              <a:path w="4139967" h="536895">
                <a:moveTo>
                  <a:pt x="4139967" y="0"/>
                </a:moveTo>
                <a:lnTo>
                  <a:pt x="2155971" y="239086"/>
                </a:lnTo>
                <a:lnTo>
                  <a:pt x="0" y="536895"/>
                </a:lnTo>
              </a:path>
            </a:pathLst>
          </a:custGeom>
          <a:noFill/>
          <a:ln w="571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DDEA7-324E-49DE-814E-175BAE6F5613}"/>
              </a:ext>
            </a:extLst>
          </p:cNvPr>
          <p:cNvSpPr/>
          <p:nvPr/>
        </p:nvSpPr>
        <p:spPr>
          <a:xfrm>
            <a:off x="431942" y="3004175"/>
            <a:ext cx="2973246" cy="584775"/>
          </a:xfrm>
          <a:custGeom>
            <a:avLst/>
            <a:gdLst>
              <a:gd name="connsiteX0" fmla="*/ 0 w 4106064"/>
              <a:gd name="connsiteY0" fmla="*/ 0 h 489233"/>
              <a:gd name="connsiteX1" fmla="*/ 2352978 w 4106064"/>
              <a:gd name="connsiteY1" fmla="*/ 221319 h 489233"/>
              <a:gd name="connsiteX2" fmla="*/ 4106064 w 4106064"/>
              <a:gd name="connsiteY2" fmla="*/ 489233 h 489233"/>
            </a:gdLst>
            <a:ahLst/>
            <a:cxnLst>
              <a:cxn ang="0">
                <a:pos x="connsiteX0" y="connsiteY0"/>
              </a:cxn>
              <a:cxn ang="0">
                <a:pos x="connsiteX1" y="connsiteY1"/>
              </a:cxn>
              <a:cxn ang="0">
                <a:pos x="connsiteX2" y="connsiteY2"/>
              </a:cxn>
            </a:cxnLst>
            <a:rect l="l" t="t" r="r" b="b"/>
            <a:pathLst>
              <a:path w="4106064" h="489233">
                <a:moveTo>
                  <a:pt x="0" y="0"/>
                </a:moveTo>
                <a:cubicBezTo>
                  <a:pt x="834317" y="69890"/>
                  <a:pt x="1668634" y="139780"/>
                  <a:pt x="2352978" y="221319"/>
                </a:cubicBezTo>
                <a:cubicBezTo>
                  <a:pt x="3037322" y="302858"/>
                  <a:pt x="3571693" y="396045"/>
                  <a:pt x="4106064" y="489233"/>
                </a:cubicBezTo>
              </a:path>
            </a:pathLst>
          </a:custGeom>
          <a:noFill/>
          <a:ln w="571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33E67A3-9D4B-4A33-AD2F-C31D0BCE5A28}"/>
              </a:ext>
            </a:extLst>
          </p:cNvPr>
          <p:cNvSpPr/>
          <p:nvPr/>
        </p:nvSpPr>
        <p:spPr>
          <a:xfrm>
            <a:off x="431462" y="3043239"/>
            <a:ext cx="3073738" cy="459510"/>
          </a:xfrm>
          <a:custGeom>
            <a:avLst/>
            <a:gdLst>
              <a:gd name="connsiteX0" fmla="*/ 4139967 w 4139967"/>
              <a:gd name="connsiteY0" fmla="*/ 0 h 536895"/>
              <a:gd name="connsiteX1" fmla="*/ 2155971 w 4139967"/>
              <a:gd name="connsiteY1" fmla="*/ 239086 h 536895"/>
              <a:gd name="connsiteX2" fmla="*/ 0 w 4139967"/>
              <a:gd name="connsiteY2" fmla="*/ 536895 h 536895"/>
            </a:gdLst>
            <a:ahLst/>
            <a:cxnLst>
              <a:cxn ang="0">
                <a:pos x="connsiteX0" y="connsiteY0"/>
              </a:cxn>
              <a:cxn ang="0">
                <a:pos x="connsiteX1" y="connsiteY1"/>
              </a:cxn>
              <a:cxn ang="0">
                <a:pos x="connsiteX2" y="connsiteY2"/>
              </a:cxn>
            </a:cxnLst>
            <a:rect l="l" t="t" r="r" b="b"/>
            <a:pathLst>
              <a:path w="4139967" h="536895">
                <a:moveTo>
                  <a:pt x="4139967" y="0"/>
                </a:moveTo>
                <a:lnTo>
                  <a:pt x="2155971" y="239086"/>
                </a:lnTo>
                <a:lnTo>
                  <a:pt x="0" y="536895"/>
                </a:lnTo>
              </a:path>
            </a:pathLst>
          </a:custGeom>
          <a:noFill/>
          <a:ln w="571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02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93146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2554545"/>
          </a:xfrm>
          <a:prstGeom prst="rect">
            <a:avLst/>
          </a:prstGeom>
          <a:noFill/>
        </p:spPr>
        <p:txBody>
          <a:bodyPr wrap="square" rtlCol="0">
            <a:spAutoFit/>
          </a:bodyPr>
          <a:lstStyle/>
          <a:p>
            <a:r>
              <a:rPr lang="en-US" sz="3200" dirty="0"/>
              <a:t>2 Pet. 3:9 ~ </a:t>
            </a:r>
            <a:r>
              <a:rPr lang="en-US" sz="3200" dirty="0">
                <a:solidFill>
                  <a:schemeClr val="accent4">
                    <a:lumMod val="60000"/>
                    <a:lumOff val="40000"/>
                  </a:schemeClr>
                </a:solidFill>
              </a:rPr>
              <a:t>The Lord is not slack concerning </a:t>
            </a:r>
            <a:r>
              <a:rPr lang="en-US" sz="3200" i="1" dirty="0">
                <a:solidFill>
                  <a:schemeClr val="accent4">
                    <a:lumMod val="60000"/>
                    <a:lumOff val="40000"/>
                  </a:schemeClr>
                </a:solidFill>
              </a:rPr>
              <a:t>His</a:t>
            </a:r>
            <a:r>
              <a:rPr lang="en-US" sz="3200" dirty="0">
                <a:solidFill>
                  <a:schemeClr val="accent4">
                    <a:lumMod val="60000"/>
                    <a:lumOff val="40000"/>
                  </a:schemeClr>
                </a:solidFill>
              </a:rPr>
              <a:t> promise, as some count slackness, but is longsuffering toward us, not willing that any should perish but that all should come to repentance. </a:t>
            </a:r>
            <a:endParaRPr lang="en-US" sz="7200" dirty="0">
              <a:solidFill>
                <a:schemeClr val="accent4">
                  <a:lumMod val="60000"/>
                  <a:lumOff val="40000"/>
                </a:schemeClr>
              </a:solidFill>
            </a:endParaRPr>
          </a:p>
        </p:txBody>
      </p:sp>
      <p:sp>
        <p:nvSpPr>
          <p:cNvPr id="8" name="TextBox 7">
            <a:extLst>
              <a:ext uri="{FF2B5EF4-FFF2-40B4-BE49-F238E27FC236}">
                <a16:creationId xmlns:a16="http://schemas.microsoft.com/office/drawing/2014/main" id="{4E6E0844-C74D-4745-A3D2-1425FF6A2880}"/>
              </a:ext>
            </a:extLst>
          </p:cNvPr>
          <p:cNvSpPr txBox="1"/>
          <p:nvPr/>
        </p:nvSpPr>
        <p:spPr>
          <a:xfrm>
            <a:off x="443320" y="1361213"/>
            <a:ext cx="8244191" cy="2062103"/>
          </a:xfrm>
          <a:prstGeom prst="rect">
            <a:avLst/>
          </a:prstGeom>
          <a:noFill/>
        </p:spPr>
        <p:txBody>
          <a:bodyPr wrap="square" rtlCol="0">
            <a:spAutoFit/>
          </a:bodyPr>
          <a:lstStyle/>
          <a:p>
            <a:r>
              <a:rPr lang="en-US" sz="3200" dirty="0"/>
              <a:t>2 Pet. 3:8 ~ </a:t>
            </a:r>
            <a:r>
              <a:rPr lang="en-US" sz="3200" dirty="0">
                <a:solidFill>
                  <a:schemeClr val="accent4">
                    <a:lumMod val="60000"/>
                    <a:lumOff val="40000"/>
                  </a:schemeClr>
                </a:solidFill>
              </a:rPr>
              <a:t>But, beloved, do not forget this one thing, that with the Lord one day is as a thousand years, and a thousand years as one day. </a:t>
            </a:r>
            <a:endParaRPr lang="en-US" sz="7200" dirty="0">
              <a:solidFill>
                <a:schemeClr val="accent4">
                  <a:lumMod val="60000"/>
                  <a:lumOff val="40000"/>
                </a:schemeClr>
              </a:solidFill>
            </a:endParaRPr>
          </a:p>
        </p:txBody>
      </p:sp>
    </p:spTree>
    <p:extLst>
      <p:ext uri="{BB962C8B-B14F-4D97-AF65-F5344CB8AC3E}">
        <p14:creationId xmlns:p14="http://schemas.microsoft.com/office/powerpoint/2010/main" val="196027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grpId="1" nodeType="clickEffect">
                                  <p:stCondLst>
                                    <p:cond delay="0"/>
                                  </p:stCondLst>
                                  <p:childTnLst>
                                    <p:animMotion origin="layout" path="M -1.94444E-6 2.22222E-6 L 0.00087 0.29491 " pathEditMode="relative" rAng="0" ptsTypes="AA">
                                      <p:cBhvr>
                                        <p:cTn id="11" dur="1000" fill="hold"/>
                                        <p:tgtEl>
                                          <p:spTgt spid="3"/>
                                        </p:tgtEl>
                                        <p:attrNameLst>
                                          <p:attrName>ppt_x</p:attrName>
                                          <p:attrName>ppt_y</p:attrName>
                                        </p:attrNameLst>
                                      </p:cBhvr>
                                      <p:rCtr x="35" y="14745"/>
                                    </p:animMotion>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3" presetClass="emph" presetSubtype="2" fill="hold" grpId="2" nodeType="withEffect">
                                  <p:stCondLst>
                                    <p:cond delay="0"/>
                                  </p:stCondLst>
                                  <p:childTnLst>
                                    <p:animClr clrSpc="rgb" dir="cw">
                                      <p:cBhvr override="childStyle">
                                        <p:cTn id="16"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1569660"/>
          </a:xfrm>
          <a:prstGeom prst="rect">
            <a:avLst/>
          </a:prstGeom>
          <a:noFill/>
        </p:spPr>
        <p:txBody>
          <a:bodyPr wrap="square" rtlCol="0">
            <a:spAutoFit/>
          </a:bodyPr>
          <a:lstStyle/>
          <a:p>
            <a:r>
              <a:rPr lang="en-US" sz="3200" dirty="0"/>
              <a:t>Rom. 13:12 ~ </a:t>
            </a:r>
            <a:r>
              <a:rPr lang="en-US" sz="3200" dirty="0">
                <a:solidFill>
                  <a:schemeClr val="accent4">
                    <a:lumMod val="60000"/>
                    <a:lumOff val="40000"/>
                  </a:schemeClr>
                </a:solidFill>
              </a:rPr>
              <a:t>The night is far spent, the day is at hand. Therefore let us cast off the works of darkness, and let us put on the armor of light. </a:t>
            </a:r>
          </a:p>
        </p:txBody>
      </p:sp>
      <p:sp>
        <p:nvSpPr>
          <p:cNvPr id="8" name="TextBox 7">
            <a:extLst>
              <a:ext uri="{FF2B5EF4-FFF2-40B4-BE49-F238E27FC236}">
                <a16:creationId xmlns:a16="http://schemas.microsoft.com/office/drawing/2014/main" id="{4E6E0844-C74D-4745-A3D2-1425FF6A2880}"/>
              </a:ext>
            </a:extLst>
          </p:cNvPr>
          <p:cNvSpPr txBox="1"/>
          <p:nvPr/>
        </p:nvSpPr>
        <p:spPr>
          <a:xfrm>
            <a:off x="443320" y="2847694"/>
            <a:ext cx="8244191" cy="3046988"/>
          </a:xfrm>
          <a:prstGeom prst="rect">
            <a:avLst/>
          </a:prstGeom>
          <a:noFill/>
        </p:spPr>
        <p:txBody>
          <a:bodyPr wrap="square" rtlCol="0">
            <a:spAutoFit/>
          </a:bodyPr>
          <a:lstStyle/>
          <a:p>
            <a:r>
              <a:rPr lang="en-US" sz="3200" dirty="0"/>
              <a:t>1 John 3:2-3 ~ </a:t>
            </a:r>
            <a:r>
              <a:rPr lang="en-US" sz="3200" baseline="30000" dirty="0"/>
              <a:t>2 </a:t>
            </a:r>
            <a:r>
              <a:rPr lang="en-US" sz="3200" dirty="0">
                <a:solidFill>
                  <a:schemeClr val="accent4">
                    <a:lumMod val="60000"/>
                    <a:lumOff val="40000"/>
                  </a:schemeClr>
                </a:solidFill>
              </a:rPr>
              <a:t>Beloved, now we are children of God; and it has not yet been revealed what we shall be, but we know that when He is revealed, we shall be like Him, for we shall see Him as He is. </a:t>
            </a:r>
            <a:r>
              <a:rPr lang="en-US" sz="3200" baseline="30000" dirty="0"/>
              <a:t>3 </a:t>
            </a:r>
            <a:r>
              <a:rPr lang="en-US" sz="3200" dirty="0">
                <a:solidFill>
                  <a:schemeClr val="accent4">
                    <a:lumMod val="60000"/>
                    <a:lumOff val="40000"/>
                  </a:schemeClr>
                </a:solidFill>
              </a:rPr>
              <a:t>And everyone who has this hope in Him purifies himself, just as He is pure.</a:t>
            </a:r>
            <a:endParaRPr lang="en-US" sz="11500" dirty="0">
              <a:solidFill>
                <a:schemeClr val="accent4">
                  <a:lumMod val="60000"/>
                  <a:lumOff val="40000"/>
                </a:schemeClr>
              </a:solidFill>
            </a:endParaRPr>
          </a:p>
        </p:txBody>
      </p:sp>
    </p:spTree>
    <p:extLst>
      <p:ext uri="{BB962C8B-B14F-4D97-AF65-F5344CB8AC3E}">
        <p14:creationId xmlns:p14="http://schemas.microsoft.com/office/powerpoint/2010/main" val="31766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5167009"/>
            <a:ext cx="8244191" cy="1077218"/>
          </a:xfrm>
          <a:prstGeom prst="rect">
            <a:avLst/>
          </a:prstGeom>
          <a:noFill/>
        </p:spPr>
        <p:txBody>
          <a:bodyPr wrap="square" rtlCol="0">
            <a:spAutoFit/>
          </a:bodyPr>
          <a:lstStyle/>
          <a:p>
            <a:r>
              <a:rPr lang="en-US" sz="3200" dirty="0">
                <a:solidFill>
                  <a:schemeClr val="accent4">
                    <a:lumMod val="60000"/>
                    <a:lumOff val="40000"/>
                  </a:schemeClr>
                </a:solidFill>
              </a:rPr>
              <a:t>watchful</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nēphō</a:t>
            </a:r>
            <a:r>
              <a:rPr lang="en-US" sz="3200" dirty="0"/>
              <a:t> – </a:t>
            </a:r>
            <a:r>
              <a:rPr lang="en-US" sz="3200" i="1" dirty="0"/>
              <a:t>to be sober, to be calm and collected in spirit</a:t>
            </a:r>
            <a:endParaRPr lang="en-US" sz="3200" dirty="0"/>
          </a:p>
        </p:txBody>
      </p:sp>
      <p:grpSp>
        <p:nvGrpSpPr>
          <p:cNvPr id="4" name="Group 3">
            <a:extLst>
              <a:ext uri="{FF2B5EF4-FFF2-40B4-BE49-F238E27FC236}">
                <a16:creationId xmlns:a16="http://schemas.microsoft.com/office/drawing/2014/main" id="{CA2E5413-7A8E-48F6-A2A8-A4FF5209A7D1}"/>
              </a:ext>
            </a:extLst>
          </p:cNvPr>
          <p:cNvGrpSpPr/>
          <p:nvPr/>
        </p:nvGrpSpPr>
        <p:grpSpPr>
          <a:xfrm>
            <a:off x="419463" y="3808693"/>
            <a:ext cx="8291399" cy="977964"/>
            <a:chOff x="419464" y="3249893"/>
            <a:chExt cx="8117190" cy="977964"/>
          </a:xfrm>
        </p:grpSpPr>
        <p:sp>
          <p:nvSpPr>
            <p:cNvPr id="5" name="Rectangle 4">
              <a:extLst>
                <a:ext uri="{FF2B5EF4-FFF2-40B4-BE49-F238E27FC236}">
                  <a16:creationId xmlns:a16="http://schemas.microsoft.com/office/drawing/2014/main" id="{6B2A281E-469E-4CD1-BCBE-6F9E711BCDD5}"/>
                </a:ext>
              </a:extLst>
            </p:cNvPr>
            <p:cNvSpPr/>
            <p:nvPr/>
          </p:nvSpPr>
          <p:spPr>
            <a:xfrm>
              <a:off x="419464" y="3249902"/>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D67CE4-61AB-40C3-A920-C8ECFED450F1}"/>
                </a:ext>
              </a:extLst>
            </p:cNvPr>
            <p:cNvSpPr/>
            <p:nvPr/>
          </p:nvSpPr>
          <p:spPr>
            <a:xfrm>
              <a:off x="1570906" y="3249893"/>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D0378-58BB-4F20-A2A1-7C02A9286495}"/>
                </a:ext>
              </a:extLst>
            </p:cNvPr>
            <p:cNvSpPr/>
            <p:nvPr/>
          </p:nvSpPr>
          <p:spPr>
            <a:xfrm>
              <a:off x="2723485" y="3249893"/>
              <a:ext cx="118447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17B7AA-790C-4F91-9A3E-1D3D2BB3A6A2}"/>
                </a:ext>
              </a:extLst>
            </p:cNvPr>
            <p:cNvSpPr/>
            <p:nvPr/>
          </p:nvSpPr>
          <p:spPr>
            <a:xfrm>
              <a:off x="3902949" y="3249893"/>
              <a:ext cx="1184475" cy="97796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C1C53BB-F4DA-4E3D-9F0D-FC9D1E0F08E0}"/>
                </a:ext>
              </a:extLst>
            </p:cNvPr>
            <p:cNvSpPr/>
            <p:nvPr/>
          </p:nvSpPr>
          <p:spPr>
            <a:xfrm>
              <a:off x="5078942" y="3249902"/>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2FFC17-BF4C-46DC-AF7F-BF40FA16FCED}"/>
                </a:ext>
              </a:extLst>
            </p:cNvPr>
            <p:cNvSpPr/>
            <p:nvPr/>
          </p:nvSpPr>
          <p:spPr>
            <a:xfrm>
              <a:off x="6229946" y="3249893"/>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57B7D5-401E-4C71-9E0D-6EC3CFF9C33F}"/>
                </a:ext>
              </a:extLst>
            </p:cNvPr>
            <p:cNvSpPr/>
            <p:nvPr/>
          </p:nvSpPr>
          <p:spPr>
            <a:xfrm>
              <a:off x="7380874" y="3249893"/>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 name="TextBox 11">
            <a:extLst>
              <a:ext uri="{FF2B5EF4-FFF2-40B4-BE49-F238E27FC236}">
                <a16:creationId xmlns:a16="http://schemas.microsoft.com/office/drawing/2014/main" id="{1ADFFBEB-2C96-4034-AC62-F133FE355EA7}"/>
              </a:ext>
            </a:extLst>
          </p:cNvPr>
          <p:cNvSpPr txBox="1"/>
          <p:nvPr/>
        </p:nvSpPr>
        <p:spPr>
          <a:xfrm>
            <a:off x="1522841" y="4066836"/>
            <a:ext cx="1434785" cy="461665"/>
          </a:xfrm>
          <a:prstGeom prst="rect">
            <a:avLst/>
          </a:prstGeom>
        </p:spPr>
        <p:txBody>
          <a:bodyPr wrap="square" rtlCol="0">
            <a:spAutoFit/>
          </a:bodyPr>
          <a:lstStyle/>
          <a:p>
            <a:pPr algn="ctr"/>
            <a:r>
              <a:rPr lang="en-US" sz="2400" b="1" dirty="0"/>
              <a:t>PAST</a:t>
            </a:r>
          </a:p>
        </p:txBody>
      </p:sp>
      <p:sp useBgFill="1">
        <p:nvSpPr>
          <p:cNvPr id="16" name="TextBox 15">
            <a:extLst>
              <a:ext uri="{FF2B5EF4-FFF2-40B4-BE49-F238E27FC236}">
                <a16:creationId xmlns:a16="http://schemas.microsoft.com/office/drawing/2014/main" id="{493C838F-9774-4189-8349-F7B412BC2A4F}"/>
              </a:ext>
            </a:extLst>
          </p:cNvPr>
          <p:cNvSpPr txBox="1"/>
          <p:nvPr/>
        </p:nvSpPr>
        <p:spPr>
          <a:xfrm>
            <a:off x="3891982" y="4062460"/>
            <a:ext cx="1400026" cy="461665"/>
          </a:xfrm>
          <a:prstGeom prst="rect">
            <a:avLst/>
          </a:prstGeom>
        </p:spPr>
        <p:txBody>
          <a:bodyPr wrap="square" rtlCol="0">
            <a:spAutoFit/>
          </a:bodyPr>
          <a:lstStyle/>
          <a:p>
            <a:pPr algn="ctr"/>
            <a:r>
              <a:rPr lang="en-US" sz="2400" b="1" dirty="0"/>
              <a:t>PRESENT</a:t>
            </a:r>
          </a:p>
        </p:txBody>
      </p:sp>
      <p:sp useBgFill="1">
        <p:nvSpPr>
          <p:cNvPr id="17" name="TextBox 16">
            <a:extLst>
              <a:ext uri="{FF2B5EF4-FFF2-40B4-BE49-F238E27FC236}">
                <a16:creationId xmlns:a16="http://schemas.microsoft.com/office/drawing/2014/main" id="{B22D2A04-9E28-40A7-A0E9-5AF56D9F766B}"/>
              </a:ext>
            </a:extLst>
          </p:cNvPr>
          <p:cNvSpPr txBox="1"/>
          <p:nvPr/>
        </p:nvSpPr>
        <p:spPr>
          <a:xfrm>
            <a:off x="6302278" y="4062459"/>
            <a:ext cx="1400026" cy="461665"/>
          </a:xfrm>
          <a:prstGeom prst="rect">
            <a:avLst/>
          </a:prstGeom>
        </p:spPr>
        <p:txBody>
          <a:bodyPr wrap="square" rtlCol="0">
            <a:spAutoFit/>
          </a:bodyPr>
          <a:lstStyle/>
          <a:p>
            <a:pPr algn="ctr"/>
            <a:r>
              <a:rPr lang="en-US" sz="2400" b="1" dirty="0"/>
              <a:t>FUTURE</a:t>
            </a:r>
          </a:p>
        </p:txBody>
      </p:sp>
      <p:cxnSp>
        <p:nvCxnSpPr>
          <p:cNvPr id="20" name="Straight Arrow Connector 19">
            <a:extLst>
              <a:ext uri="{FF2B5EF4-FFF2-40B4-BE49-F238E27FC236}">
                <a16:creationId xmlns:a16="http://schemas.microsoft.com/office/drawing/2014/main" id="{23839E09-2F3A-4AB2-A146-F86616827334}"/>
              </a:ext>
            </a:extLst>
          </p:cNvPr>
          <p:cNvCxnSpPr/>
          <p:nvPr/>
        </p:nvCxnSpPr>
        <p:spPr>
          <a:xfrm>
            <a:off x="442609" y="4902200"/>
            <a:ext cx="8244191" cy="44450"/>
          </a:xfrm>
          <a:prstGeom prst="straightConnector1">
            <a:avLst/>
          </a:prstGeom>
          <a:ln w="57150">
            <a:solidFill>
              <a:schemeClr val="accent4">
                <a:lumMod val="60000"/>
                <a:lumOff val="40000"/>
              </a:schemeClr>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Explosion: 8 Points 20">
            <a:extLst>
              <a:ext uri="{FF2B5EF4-FFF2-40B4-BE49-F238E27FC236}">
                <a16:creationId xmlns:a16="http://schemas.microsoft.com/office/drawing/2014/main" id="{875D09C4-C4A3-467C-A8B0-78AF3C35E645}"/>
              </a:ext>
            </a:extLst>
          </p:cNvPr>
          <p:cNvSpPr/>
          <p:nvPr/>
        </p:nvSpPr>
        <p:spPr>
          <a:xfrm rot="21260537">
            <a:off x="4106130" y="-274663"/>
            <a:ext cx="1852023" cy="2083525"/>
          </a:xfrm>
          <a:prstGeom prst="irregularSeal1">
            <a:avLst/>
          </a:prstGeom>
          <a:blipFill>
            <a:blip r:embed="rId4">
              <a:extLst>
                <a:ext uri="{28A0092B-C50C-407E-A947-70E740481C1C}">
                  <a14:useLocalDpi xmlns:a14="http://schemas.microsoft.com/office/drawing/2010/main" val="0"/>
                </a:ext>
              </a:extLst>
            </a:blip>
            <a:stretch>
              <a:fillRect/>
            </a:stretch>
          </a:blipFill>
          <a:effectLst>
            <a:softEdge rad="127000"/>
          </a:effectLst>
          <a:scene3d>
            <a:camera prst="orthographicFront"/>
            <a:lightRig rig="threePt" dir="t"/>
          </a:scene3d>
          <a:sp3d>
            <a:bevelT w="234950" h="222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Explosion: 8 Points 21">
            <a:extLst>
              <a:ext uri="{FF2B5EF4-FFF2-40B4-BE49-F238E27FC236}">
                <a16:creationId xmlns:a16="http://schemas.microsoft.com/office/drawing/2014/main" id="{2519D223-843E-4961-A454-3EB1338DCB40}"/>
              </a:ext>
            </a:extLst>
          </p:cNvPr>
          <p:cNvSpPr/>
          <p:nvPr/>
        </p:nvSpPr>
        <p:spPr>
          <a:xfrm rot="2492519">
            <a:off x="4128244" y="-204764"/>
            <a:ext cx="1852023" cy="2083525"/>
          </a:xfrm>
          <a:prstGeom prst="irregularSeal1">
            <a:avLst/>
          </a:prstGeom>
          <a:blipFill>
            <a:blip r:embed="rId4">
              <a:extLst>
                <a:ext uri="{28A0092B-C50C-407E-A947-70E740481C1C}">
                  <a14:useLocalDpi xmlns:a14="http://schemas.microsoft.com/office/drawing/2010/main" val="0"/>
                </a:ext>
              </a:extLst>
            </a:blip>
            <a:stretch>
              <a:fillRect/>
            </a:stretch>
          </a:blipFill>
          <a:ln>
            <a:noFill/>
          </a:ln>
          <a:effectLst>
            <a:softEdge rad="127000"/>
          </a:effectLst>
          <a:scene3d>
            <a:camera prst="orthographicFront"/>
            <a:lightRig rig="threePt" dir="t"/>
          </a:scene3d>
          <a:sp3d>
            <a:bevelT w="234950" h="222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DCC1890C-4376-484D-9410-BEA05A0AB199}"/>
              </a:ext>
            </a:extLst>
          </p:cNvPr>
          <p:cNvGrpSpPr/>
          <p:nvPr/>
        </p:nvGrpSpPr>
        <p:grpSpPr>
          <a:xfrm>
            <a:off x="457200" y="1803400"/>
            <a:ext cx="8191500" cy="1924050"/>
            <a:chOff x="457200" y="1803400"/>
            <a:chExt cx="8191500" cy="1924050"/>
          </a:xfrm>
        </p:grpSpPr>
        <p:sp>
          <p:nvSpPr>
            <p:cNvPr id="23" name="Freeform: Shape 22">
              <a:extLst>
                <a:ext uri="{FF2B5EF4-FFF2-40B4-BE49-F238E27FC236}">
                  <a16:creationId xmlns:a16="http://schemas.microsoft.com/office/drawing/2014/main" id="{E6DEC690-15B4-4CD7-8CFE-9A54A0A5FADF}"/>
                </a:ext>
              </a:extLst>
            </p:cNvPr>
            <p:cNvSpPr/>
            <p:nvPr/>
          </p:nvSpPr>
          <p:spPr>
            <a:xfrm>
              <a:off x="457200" y="1803400"/>
              <a:ext cx="8191500" cy="1924050"/>
            </a:xfrm>
            <a:custGeom>
              <a:avLst/>
              <a:gdLst>
                <a:gd name="connsiteX0" fmla="*/ 4635500 w 8191500"/>
                <a:gd name="connsiteY0" fmla="*/ 19050 h 1924050"/>
                <a:gd name="connsiteX1" fmla="*/ 8191500 w 8191500"/>
                <a:gd name="connsiteY1" fmla="*/ 1924050 h 1924050"/>
                <a:gd name="connsiteX2" fmla="*/ 0 w 8191500"/>
                <a:gd name="connsiteY2" fmla="*/ 1917700 h 1924050"/>
                <a:gd name="connsiteX3" fmla="*/ 3149600 w 8191500"/>
                <a:gd name="connsiteY3" fmla="*/ 171450 h 1924050"/>
                <a:gd name="connsiteX4" fmla="*/ 4514850 w 8191500"/>
                <a:gd name="connsiteY4" fmla="*/ 0 h 1924050"/>
                <a:gd name="connsiteX0" fmla="*/ 4635500 w 8191500"/>
                <a:gd name="connsiteY0" fmla="*/ 19050 h 1924050"/>
                <a:gd name="connsiteX1" fmla="*/ 8191500 w 8191500"/>
                <a:gd name="connsiteY1" fmla="*/ 1924050 h 1924050"/>
                <a:gd name="connsiteX2" fmla="*/ 0 w 8191500"/>
                <a:gd name="connsiteY2" fmla="*/ 1917700 h 1924050"/>
                <a:gd name="connsiteX3" fmla="*/ 4514850 w 8191500"/>
                <a:gd name="connsiteY3" fmla="*/ 0 h 1924050"/>
                <a:gd name="connsiteX0" fmla="*/ 4527550 w 8191500"/>
                <a:gd name="connsiteY0" fmla="*/ 12700 h 1924050"/>
                <a:gd name="connsiteX1" fmla="*/ 8191500 w 8191500"/>
                <a:gd name="connsiteY1" fmla="*/ 1924050 h 1924050"/>
                <a:gd name="connsiteX2" fmla="*/ 0 w 8191500"/>
                <a:gd name="connsiteY2" fmla="*/ 1917700 h 1924050"/>
                <a:gd name="connsiteX3" fmla="*/ 4514850 w 8191500"/>
                <a:gd name="connsiteY3" fmla="*/ 0 h 1924050"/>
              </a:gdLst>
              <a:ahLst/>
              <a:cxnLst>
                <a:cxn ang="0">
                  <a:pos x="connsiteX0" y="connsiteY0"/>
                </a:cxn>
                <a:cxn ang="0">
                  <a:pos x="connsiteX1" y="connsiteY1"/>
                </a:cxn>
                <a:cxn ang="0">
                  <a:pos x="connsiteX2" y="connsiteY2"/>
                </a:cxn>
                <a:cxn ang="0">
                  <a:pos x="connsiteX3" y="connsiteY3"/>
                </a:cxn>
              </a:cxnLst>
              <a:rect l="l" t="t" r="r" b="b"/>
              <a:pathLst>
                <a:path w="8191500" h="1924050">
                  <a:moveTo>
                    <a:pt x="4527550" y="12700"/>
                  </a:moveTo>
                  <a:lnTo>
                    <a:pt x="8191500" y="1924050"/>
                  </a:lnTo>
                  <a:lnTo>
                    <a:pt x="0" y="1917700"/>
                  </a:lnTo>
                  <a:lnTo>
                    <a:pt x="4514850" y="0"/>
                  </a:lnTo>
                </a:path>
              </a:pathLst>
            </a:custGeom>
            <a:blipFill dpi="0" rotWithShape="1">
              <a:blip r:embed="rId4">
                <a:alphaModFix amt="6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5E92F21-67DE-45CA-8541-097FE2FB19E7}"/>
                </a:ext>
              </a:extLst>
            </p:cNvPr>
            <p:cNvSpPr txBox="1"/>
            <p:nvPr/>
          </p:nvSpPr>
          <p:spPr>
            <a:xfrm>
              <a:off x="3276600" y="2609850"/>
              <a:ext cx="2546350" cy="1015663"/>
            </a:xfrm>
            <a:prstGeom prst="rect">
              <a:avLst/>
            </a:prstGeom>
            <a:noFill/>
          </p:spPr>
          <p:txBody>
            <a:bodyPr wrap="square" rtlCol="0">
              <a:spAutoFit/>
            </a:bodyPr>
            <a:lstStyle/>
            <a:p>
              <a:pPr algn="ctr"/>
              <a:r>
                <a:rPr lang="en-US" sz="6000" b="1" dirty="0">
                  <a:solidFill>
                    <a:schemeClr val="accent4">
                      <a:lumMod val="60000"/>
                      <a:lumOff val="40000"/>
                    </a:schemeClr>
                  </a:solidFill>
                  <a:effectLst>
                    <a:outerShdw blurRad="38100" dist="38100" dir="2700000" algn="tl">
                      <a:srgbClr val="000000">
                        <a:alpha val="43137"/>
                      </a:srgbClr>
                    </a:outerShdw>
                  </a:effectLst>
                </a:rPr>
                <a:t>NOW</a:t>
              </a:r>
            </a:p>
          </p:txBody>
        </p:sp>
      </p:grpSp>
      <p:sp>
        <p:nvSpPr>
          <p:cNvPr id="26" name="TextBox 25">
            <a:extLst>
              <a:ext uri="{FF2B5EF4-FFF2-40B4-BE49-F238E27FC236}">
                <a16:creationId xmlns:a16="http://schemas.microsoft.com/office/drawing/2014/main" id="{3996642C-9267-46A3-9896-5DE4AA8282D3}"/>
              </a:ext>
            </a:extLst>
          </p:cNvPr>
          <p:cNvSpPr txBox="1"/>
          <p:nvPr/>
        </p:nvSpPr>
        <p:spPr>
          <a:xfrm>
            <a:off x="4508500" y="419100"/>
            <a:ext cx="1047750" cy="584775"/>
          </a:xfrm>
          <a:prstGeom prst="rect">
            <a:avLst/>
          </a:prstGeom>
          <a:noFill/>
        </p:spPr>
        <p:txBody>
          <a:bodyPr wrap="square" rtlCol="0">
            <a:spAutoFit/>
          </a:bodyPr>
          <a:lstStyle/>
          <a:p>
            <a:pPr algn="l"/>
            <a:r>
              <a:rPr lang="en-US" sz="3200" b="1" dirty="0">
                <a:solidFill>
                  <a:schemeClr val="bg2">
                    <a:lumMod val="10000"/>
                  </a:schemeClr>
                </a:solidFill>
              </a:rPr>
              <a:t>GOD</a:t>
            </a:r>
          </a:p>
        </p:txBody>
      </p:sp>
    </p:spTree>
    <p:extLst>
      <p:ext uri="{BB962C8B-B14F-4D97-AF65-F5344CB8AC3E}">
        <p14:creationId xmlns:p14="http://schemas.microsoft.com/office/powerpoint/2010/main" val="182403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26" presetClass="emph" presetSubtype="0" repeatCount="indefinite" fill="hold" grpId="1" nodeType="withEffect">
                                  <p:stCondLst>
                                    <p:cond delay="0"/>
                                  </p:stCondLst>
                                  <p:childTnLst>
                                    <p:animEffect transition="out" filter="fade">
                                      <p:cBhvr>
                                        <p:cTn id="31" dur="500" tmFilter="0, 0; .2, .5; .8, .5; 1, 0"/>
                                        <p:tgtEl>
                                          <p:spTgt spid="22"/>
                                        </p:tgtEl>
                                      </p:cBhvr>
                                    </p:animEffect>
                                    <p:animScale>
                                      <p:cBhvr>
                                        <p:cTn id="32" dur="250" autoRev="1" fill="hold"/>
                                        <p:tgtEl>
                                          <p:spTgt spid="22"/>
                                        </p:tgtEl>
                                      </p:cBhvr>
                                      <p:by x="105000" y="105000"/>
                                    </p:animScale>
                                  </p:childTnLst>
                                </p:cTn>
                              </p:par>
                              <p:par>
                                <p:cTn id="33" presetID="8" presetClass="emph" presetSubtype="0" repeatCount="indefinite" fill="hold" grpId="2" nodeType="withEffect">
                                  <p:stCondLst>
                                    <p:cond delay="0"/>
                                  </p:stCondLst>
                                  <p:childTnLst>
                                    <p:animRot by="21600000">
                                      <p:cBhvr>
                                        <p:cTn id="34" dur="20000" fill="hold"/>
                                        <p:tgtEl>
                                          <p:spTgt spid="22"/>
                                        </p:tgtEl>
                                        <p:attrNameLst>
                                          <p:attrName>r</p:attrName>
                                        </p:attrNameLst>
                                      </p:cBhvr>
                                    </p:animRo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26" presetClass="emph" presetSubtype="0" repeatCount="indefinite" fill="hold" grpId="1" nodeType="withEffect">
                                  <p:stCondLst>
                                    <p:cond delay="0"/>
                                  </p:stCondLst>
                                  <p:childTnLst>
                                    <p:animEffect transition="out" filter="fade">
                                      <p:cBhvr>
                                        <p:cTn id="39" dur="500" tmFilter="0, 0; .2, .5; .8, .5; 1, 0"/>
                                        <p:tgtEl>
                                          <p:spTgt spid="21"/>
                                        </p:tgtEl>
                                      </p:cBhvr>
                                    </p:animEffect>
                                    <p:animScale>
                                      <p:cBhvr>
                                        <p:cTn id="40" dur="250" autoRev="1" fill="hold"/>
                                        <p:tgtEl>
                                          <p:spTgt spid="21"/>
                                        </p:tgtEl>
                                      </p:cBhvr>
                                      <p:by x="105000" y="105000"/>
                                    </p:animScale>
                                  </p:childTnLst>
                                </p:cTn>
                              </p:par>
                              <p:par>
                                <p:cTn id="41" presetID="8" presetClass="emph" presetSubtype="0" repeatCount="indefinite" fill="hold" grpId="2" nodeType="withEffect">
                                  <p:stCondLst>
                                    <p:cond delay="0"/>
                                  </p:stCondLst>
                                  <p:childTnLst>
                                    <p:animRot by="-21600000">
                                      <p:cBhvr>
                                        <p:cTn id="42" dur="20000" fill="hold"/>
                                        <p:tgtEl>
                                          <p:spTgt spid="21"/>
                                        </p:tgtEl>
                                        <p:attrNameLst>
                                          <p:attrName>r</p:attrName>
                                        </p:attrNameLst>
                                      </p:cBhvr>
                                    </p:animRot>
                                  </p:childTnLst>
                                </p:cTn>
                              </p:par>
                            </p:childTnLst>
                          </p:cTn>
                        </p:par>
                        <p:par>
                          <p:cTn id="43" fill="hold">
                            <p:stCondLst>
                              <p:cond delay="20000"/>
                            </p:stCondLst>
                            <p:childTnLst>
                              <p:par>
                                <p:cTn id="44" presetID="10"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up)">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6" grpId="0" animBg="1"/>
      <p:bldP spid="17" grpId="0" animBg="1"/>
      <p:bldP spid="21" grpId="0" animBg="1"/>
      <p:bldP spid="21" grpId="1" animBg="1"/>
      <p:bldP spid="21" grpId="2" animBg="1"/>
      <p:bldP spid="22" grpId="0" animBg="1"/>
      <p:bldP spid="22" grpId="1" animBg="1"/>
      <p:bldP spid="22" grpId="2"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370797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1077218"/>
          </a:xfrm>
          <a:prstGeom prst="rect">
            <a:avLst/>
          </a:prstGeom>
          <a:noFill/>
        </p:spPr>
        <p:txBody>
          <a:bodyPr wrap="square" rtlCol="0">
            <a:spAutoFit/>
          </a:bodyPr>
          <a:lstStyle/>
          <a:p>
            <a:r>
              <a:rPr lang="en-US" sz="3200" dirty="0"/>
              <a:t>Prov. 10:12 ~ </a:t>
            </a:r>
            <a:r>
              <a:rPr lang="en-US" sz="3200" dirty="0">
                <a:solidFill>
                  <a:schemeClr val="accent4">
                    <a:lumMod val="60000"/>
                    <a:lumOff val="40000"/>
                  </a:schemeClr>
                </a:solidFill>
              </a:rPr>
              <a:t>Hatred stirs up strife, but love covers all sins.</a:t>
            </a:r>
          </a:p>
        </p:txBody>
      </p:sp>
      <p:sp>
        <p:nvSpPr>
          <p:cNvPr id="6" name="TextBox 5">
            <a:extLst>
              <a:ext uri="{FF2B5EF4-FFF2-40B4-BE49-F238E27FC236}">
                <a16:creationId xmlns:a16="http://schemas.microsoft.com/office/drawing/2014/main" id="{F33350D0-2151-4B18-946E-A563087BD953}"/>
              </a:ext>
            </a:extLst>
          </p:cNvPr>
          <p:cNvSpPr txBox="1"/>
          <p:nvPr/>
        </p:nvSpPr>
        <p:spPr>
          <a:xfrm>
            <a:off x="444956" y="2376916"/>
            <a:ext cx="8244191" cy="584775"/>
          </a:xfrm>
          <a:prstGeom prst="rect">
            <a:avLst/>
          </a:prstGeom>
          <a:noFill/>
        </p:spPr>
        <p:txBody>
          <a:bodyPr wrap="square" rtlCol="0">
            <a:spAutoFit/>
          </a:bodyPr>
          <a:lstStyle/>
          <a:p>
            <a:r>
              <a:rPr lang="en-US" sz="3200" dirty="0">
                <a:solidFill>
                  <a:schemeClr val="accent4">
                    <a:lumMod val="60000"/>
                    <a:lumOff val="40000"/>
                  </a:schemeClr>
                </a:solidFill>
              </a:rPr>
              <a:t>fervent</a:t>
            </a:r>
            <a:r>
              <a:rPr lang="en-US" sz="3200" dirty="0"/>
              <a:t> ~ </a:t>
            </a:r>
            <a:r>
              <a:rPr lang="en-US" sz="3200" i="1" dirty="0"/>
              <a:t>to stretch out</a:t>
            </a:r>
            <a:endParaRPr lang="en-US" sz="3200" dirty="0"/>
          </a:p>
        </p:txBody>
      </p:sp>
    </p:spTree>
    <p:extLst>
      <p:ext uri="{BB962C8B-B14F-4D97-AF65-F5344CB8AC3E}">
        <p14:creationId xmlns:p14="http://schemas.microsoft.com/office/powerpoint/2010/main" val="11207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CDC9D9-4214-4568-8814-5EA593C8D82A}"/>
              </a:ext>
            </a:extLst>
          </p:cNvPr>
          <p:cNvSpPr txBox="1"/>
          <p:nvPr/>
        </p:nvSpPr>
        <p:spPr>
          <a:xfrm>
            <a:off x="442609" y="1362645"/>
            <a:ext cx="8244191" cy="1015663"/>
          </a:xfrm>
          <a:prstGeom prst="rect">
            <a:avLst/>
          </a:prstGeom>
          <a:noFill/>
        </p:spPr>
        <p:txBody>
          <a:bodyPr wrap="square" rtlCol="0">
            <a:spAutoFit/>
          </a:bodyPr>
          <a:lstStyle/>
          <a:p>
            <a:r>
              <a:rPr lang="en-US" sz="3000" dirty="0"/>
              <a:t>3:18a ~ </a:t>
            </a:r>
            <a:r>
              <a:rPr lang="en-US" sz="3000" dirty="0">
                <a:solidFill>
                  <a:schemeClr val="accent4">
                    <a:lumMod val="60000"/>
                    <a:lumOff val="40000"/>
                  </a:schemeClr>
                </a:solidFill>
              </a:rPr>
              <a:t>For Christ also suffered once for sins, the just for the unjust, that He might bring us to God,</a:t>
            </a:r>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2328557"/>
            <a:ext cx="8244191" cy="553998"/>
          </a:xfrm>
          <a:prstGeom prst="rect">
            <a:avLst/>
          </a:prstGeom>
          <a:noFill/>
        </p:spPr>
        <p:txBody>
          <a:bodyPr wrap="square" rtlCol="0">
            <a:spAutoFit/>
          </a:bodyPr>
          <a:lstStyle/>
          <a:p>
            <a:r>
              <a:rPr lang="en-US" sz="3000" dirty="0"/>
              <a:t>Verses related to Christian </a:t>
            </a:r>
            <a:r>
              <a:rPr lang="en-US" sz="3000" dirty="0" err="1"/>
              <a:t>tribulatin</a:t>
            </a:r>
            <a:r>
              <a:rPr lang="en-US" sz="3000" dirty="0"/>
              <a:t>’ in 1 Peter:</a:t>
            </a:r>
          </a:p>
        </p:txBody>
      </p:sp>
      <p:sp>
        <p:nvSpPr>
          <p:cNvPr id="5" name="TextBox 4">
            <a:extLst>
              <a:ext uri="{FF2B5EF4-FFF2-40B4-BE49-F238E27FC236}">
                <a16:creationId xmlns:a16="http://schemas.microsoft.com/office/drawing/2014/main" id="{A4B2D24A-5CE8-4E45-943D-8BFEF2D38FE9}"/>
              </a:ext>
            </a:extLst>
          </p:cNvPr>
          <p:cNvSpPr txBox="1"/>
          <p:nvPr/>
        </p:nvSpPr>
        <p:spPr>
          <a:xfrm>
            <a:off x="741872" y="2869716"/>
            <a:ext cx="7899134" cy="3046988"/>
          </a:xfrm>
          <a:prstGeom prst="rect">
            <a:avLst/>
          </a:prstGeom>
          <a:noFill/>
        </p:spPr>
        <p:txBody>
          <a:bodyPr wrap="square" rtlCol="0">
            <a:spAutoFit/>
          </a:bodyPr>
          <a:lstStyle/>
          <a:p>
            <a:r>
              <a:rPr lang="en-US" sz="3200" dirty="0">
                <a:solidFill>
                  <a:schemeClr val="accent4">
                    <a:lumMod val="60000"/>
                    <a:lumOff val="40000"/>
                  </a:schemeClr>
                </a:solidFill>
              </a:rPr>
              <a:t>1:6</a:t>
            </a:r>
            <a:endParaRPr lang="en-US" sz="3200" dirty="0"/>
          </a:p>
          <a:p>
            <a:r>
              <a:rPr lang="en-US" sz="3200" dirty="0">
                <a:solidFill>
                  <a:schemeClr val="accent4">
                    <a:lumMod val="60000"/>
                    <a:lumOff val="40000"/>
                  </a:schemeClr>
                </a:solidFill>
              </a:rPr>
              <a:t>	1:11</a:t>
            </a:r>
            <a:endParaRPr lang="en-US" sz="3200" dirty="0"/>
          </a:p>
          <a:p>
            <a:r>
              <a:rPr lang="en-US" sz="3200" dirty="0">
                <a:solidFill>
                  <a:schemeClr val="accent4">
                    <a:lumMod val="60000"/>
                    <a:lumOff val="40000"/>
                  </a:schemeClr>
                </a:solidFill>
              </a:rPr>
              <a:t>		2:19-24</a:t>
            </a:r>
            <a:endParaRPr lang="en-US" sz="3200" dirty="0"/>
          </a:p>
          <a:p>
            <a:r>
              <a:rPr lang="en-US" sz="3200" dirty="0">
                <a:solidFill>
                  <a:schemeClr val="accent4">
                    <a:lumMod val="60000"/>
                    <a:lumOff val="40000"/>
                  </a:schemeClr>
                </a:solidFill>
              </a:rPr>
              <a:t>			3:16-17</a:t>
            </a:r>
            <a:endParaRPr lang="en-US" sz="3200" dirty="0"/>
          </a:p>
          <a:p>
            <a:r>
              <a:rPr lang="en-US" sz="3200" dirty="0">
                <a:solidFill>
                  <a:schemeClr val="accent4">
                    <a:lumMod val="60000"/>
                    <a:lumOff val="40000"/>
                  </a:schemeClr>
                </a:solidFill>
              </a:rPr>
              <a:t>				4:12-16</a:t>
            </a:r>
            <a:endParaRPr lang="en-US" sz="3200" dirty="0"/>
          </a:p>
          <a:p>
            <a:r>
              <a:rPr lang="en-US" sz="3200" dirty="0">
                <a:solidFill>
                  <a:schemeClr val="accent4">
                    <a:lumMod val="60000"/>
                    <a:lumOff val="40000"/>
                  </a:schemeClr>
                </a:solidFill>
              </a:rPr>
              <a:t>					5:10</a:t>
            </a:r>
          </a:p>
        </p:txBody>
      </p:sp>
    </p:spTree>
    <p:extLst>
      <p:ext uri="{BB962C8B-B14F-4D97-AF65-F5344CB8AC3E}">
        <p14:creationId xmlns:p14="http://schemas.microsoft.com/office/powerpoint/2010/main" val="1589779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4"/>
                                        </p:tgtEl>
                                        <p:attrNameLst>
                                          <p:attrName>style.color</p:attrName>
                                        </p:attrNameLst>
                                      </p:cBhvr>
                                      <p:to>
                                        <a:schemeClr val="accent2"/>
                                      </p:to>
                                    </p:animClr>
                                  </p:childTnLst>
                                </p:cTn>
                              </p:par>
                              <p:par>
                                <p:cTn id="10" presetID="10" presetClass="entr" presetSubtype="0" fill="hold" grpId="0" nodeType="withEffect">
                                  <p:stCondLst>
                                    <p:cond delay="1500"/>
                                  </p:stCondLst>
                                  <p:iterate type="wd">
                                    <p:tmPct val="3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ldLvl="5"/>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92572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hospitable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philoxenos</a:t>
            </a:r>
            <a:r>
              <a:rPr lang="en-US" sz="3200" dirty="0"/>
              <a:t> – </a:t>
            </a:r>
            <a:r>
              <a:rPr lang="en-US" sz="3200" i="1" dirty="0"/>
              <a:t>lover of strangers</a:t>
            </a:r>
            <a:endParaRPr lang="en-US" sz="4800" dirty="0">
              <a:solidFill>
                <a:schemeClr val="accent4">
                  <a:lumMod val="60000"/>
                  <a:lumOff val="40000"/>
                </a:schemeClr>
              </a:solidFill>
            </a:endParaRPr>
          </a:p>
        </p:txBody>
      </p:sp>
    </p:spTree>
    <p:extLst>
      <p:ext uri="{BB962C8B-B14F-4D97-AF65-F5344CB8AC3E}">
        <p14:creationId xmlns:p14="http://schemas.microsoft.com/office/powerpoint/2010/main" val="360256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15304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3">
            <a:extLst>
              <a:ext uri="{FF2B5EF4-FFF2-40B4-BE49-F238E27FC236}">
                <a16:creationId xmlns:a16="http://schemas.microsoft.com/office/drawing/2014/main" id="{D6E624DF-F668-4739-8FDD-00AAA67FB2E2}"/>
              </a:ext>
            </a:extLst>
          </p:cNvPr>
          <p:cNvSpPr/>
          <p:nvPr/>
        </p:nvSpPr>
        <p:spPr>
          <a:xfrm>
            <a:off x="918344" y="1662993"/>
            <a:ext cx="7314031" cy="3657016"/>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B008EF-3B83-4CBC-967C-8258859C0487}"/>
              </a:ext>
            </a:extLst>
          </p:cNvPr>
          <p:cNvSpPr txBox="1"/>
          <p:nvPr/>
        </p:nvSpPr>
        <p:spPr>
          <a:xfrm rot="20548924">
            <a:off x="2609503" y="1999434"/>
            <a:ext cx="1868515" cy="363736"/>
          </a:xfrm>
          <a:prstGeom prst="rect">
            <a:avLst/>
          </a:prstGeom>
          <a:noFill/>
        </p:spPr>
        <p:txBody>
          <a:bodyPr wrap="square" rtlCol="0">
            <a:prstTxWarp prst="textCanUp">
              <a:avLst>
                <a:gd name="adj" fmla="val 66667"/>
              </a:avLst>
            </a:prstTxWarp>
            <a:spAutoFit/>
            <a:scene3d>
              <a:camera prst="orthographicFront"/>
              <a:lightRig rig="threePt" dir="t"/>
            </a:scene3d>
            <a:sp3d extrusionH="57150">
              <a:bevelT w="127000" h="127000" prst="softRound"/>
            </a:sp3d>
          </a:bodyPr>
          <a:lstStyle/>
          <a:p>
            <a:pPr algn="ctr"/>
            <a:r>
              <a:rPr lang="en-US" sz="2000" b="1" dirty="0">
                <a:solidFill>
                  <a:schemeClr val="bg1"/>
                </a:solidFill>
                <a:latin typeface="Stencil" panose="040409050D0802020404" pitchFamily="82" charset="0"/>
              </a:rPr>
              <a:t>BIBLICALLY </a:t>
            </a:r>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gift</a:t>
            </a:r>
            <a:r>
              <a:rPr lang="en-US" sz="3200" dirty="0"/>
              <a:t> ~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charisma</a:t>
            </a:r>
            <a:r>
              <a:rPr lang="en-US" sz="3200" dirty="0"/>
              <a:t> </a:t>
            </a:r>
            <a:endParaRPr lang="en-US" sz="7200" dirty="0">
              <a:solidFill>
                <a:schemeClr val="accent4">
                  <a:lumMod val="60000"/>
                  <a:lumOff val="40000"/>
                </a:schemeClr>
              </a:solidFill>
            </a:endParaRPr>
          </a:p>
        </p:txBody>
      </p:sp>
      <p:sp>
        <p:nvSpPr>
          <p:cNvPr id="9" name="TextBox 8">
            <a:extLst>
              <a:ext uri="{FF2B5EF4-FFF2-40B4-BE49-F238E27FC236}">
                <a16:creationId xmlns:a16="http://schemas.microsoft.com/office/drawing/2014/main" id="{0695101D-45A9-441F-A340-4F6667B62A8F}"/>
              </a:ext>
            </a:extLst>
          </p:cNvPr>
          <p:cNvSpPr txBox="1"/>
          <p:nvPr/>
        </p:nvSpPr>
        <p:spPr>
          <a:xfrm>
            <a:off x="1037893" y="4759986"/>
            <a:ext cx="2485282" cy="400110"/>
          </a:xfrm>
          <a:prstGeom prst="rect">
            <a:avLst/>
          </a:prstGeom>
          <a:noFill/>
        </p:spPr>
        <p:txBody>
          <a:bodyPr wrap="square" rtlCol="0">
            <a:spAutoFit/>
            <a:scene3d>
              <a:camera prst="orthographicFront"/>
              <a:lightRig rig="threePt" dir="t"/>
            </a:scene3d>
            <a:sp3d extrusionH="57150">
              <a:bevelT w="127000" h="127000" prst="softRound"/>
            </a:sp3d>
          </a:bodyPr>
          <a:lstStyle/>
          <a:p>
            <a:r>
              <a:rPr lang="en-US" sz="2000" b="1" dirty="0">
                <a:solidFill>
                  <a:schemeClr val="bg1"/>
                </a:solidFill>
                <a:latin typeface="Stencil" panose="040409050D0802020404" pitchFamily="82" charset="0"/>
              </a:rPr>
              <a:t>Charismatic</a:t>
            </a:r>
          </a:p>
        </p:txBody>
      </p:sp>
      <p:sp>
        <p:nvSpPr>
          <p:cNvPr id="10" name="TextBox 9">
            <a:extLst>
              <a:ext uri="{FF2B5EF4-FFF2-40B4-BE49-F238E27FC236}">
                <a16:creationId xmlns:a16="http://schemas.microsoft.com/office/drawing/2014/main" id="{9D864911-66C5-4EB8-A717-4499217AA4D4}"/>
              </a:ext>
            </a:extLst>
          </p:cNvPr>
          <p:cNvSpPr txBox="1"/>
          <p:nvPr/>
        </p:nvSpPr>
        <p:spPr>
          <a:xfrm>
            <a:off x="5090855" y="4767115"/>
            <a:ext cx="3009262" cy="400110"/>
          </a:xfrm>
          <a:prstGeom prst="rect">
            <a:avLst/>
          </a:prstGeom>
          <a:noFill/>
        </p:spPr>
        <p:txBody>
          <a:bodyPr wrap="square" rtlCol="0">
            <a:spAutoFit/>
            <a:scene3d>
              <a:camera prst="orthographicFront"/>
              <a:lightRig rig="threePt" dir="t"/>
            </a:scene3d>
            <a:sp3d extrusionH="57150">
              <a:bevelT w="127000" h="127000" prst="softRound"/>
            </a:sp3d>
          </a:bodyPr>
          <a:lstStyle/>
          <a:p>
            <a:pPr algn="r"/>
            <a:r>
              <a:rPr lang="en-US" sz="2000" b="1" dirty="0">
                <a:solidFill>
                  <a:schemeClr val="bg1"/>
                </a:solidFill>
                <a:latin typeface="Stencil" panose="040409050D0802020404" pitchFamily="82" charset="0"/>
              </a:rPr>
              <a:t>Cessesationist</a:t>
            </a:r>
          </a:p>
        </p:txBody>
      </p:sp>
      <p:grpSp>
        <p:nvGrpSpPr>
          <p:cNvPr id="14" name="Group 13">
            <a:extLst>
              <a:ext uri="{FF2B5EF4-FFF2-40B4-BE49-F238E27FC236}">
                <a16:creationId xmlns:a16="http://schemas.microsoft.com/office/drawing/2014/main" id="{B4E0F8F1-E2A2-4D35-8A02-A5AFBB04D520}"/>
              </a:ext>
            </a:extLst>
          </p:cNvPr>
          <p:cNvGrpSpPr/>
          <p:nvPr/>
        </p:nvGrpSpPr>
        <p:grpSpPr>
          <a:xfrm>
            <a:off x="4354693" y="1783721"/>
            <a:ext cx="395565" cy="6869728"/>
            <a:chOff x="4458911" y="1427630"/>
            <a:chExt cx="478633" cy="7478096"/>
          </a:xfrm>
        </p:grpSpPr>
        <p:sp>
          <p:nvSpPr>
            <p:cNvPr id="15" name="Right Arrow 16">
              <a:extLst>
                <a:ext uri="{FF2B5EF4-FFF2-40B4-BE49-F238E27FC236}">
                  <a16:creationId xmlns:a16="http://schemas.microsoft.com/office/drawing/2014/main" id="{A5BA7991-22E8-4E57-889B-8C66E4B3EAB4}"/>
                </a:ext>
              </a:extLst>
            </p:cNvPr>
            <p:cNvSpPr/>
            <p:nvPr/>
          </p:nvSpPr>
          <p:spPr>
            <a:xfrm rot="16200000">
              <a:off x="2836904" y="3061760"/>
              <a:ext cx="3734770" cy="466510"/>
            </a:xfrm>
            <a:prstGeom prst="rightArrow">
              <a:avLst/>
            </a:prstGeom>
            <a:blipFill>
              <a:blip r:embed="rId4"/>
              <a:stretch>
                <a:fillRect/>
              </a:stretch>
            </a:blip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7">
              <a:extLst>
                <a:ext uri="{FF2B5EF4-FFF2-40B4-BE49-F238E27FC236}">
                  <a16:creationId xmlns:a16="http://schemas.microsoft.com/office/drawing/2014/main" id="{F74C7DA3-AE89-44C4-B93C-BFC197358FE9}"/>
                </a:ext>
              </a:extLst>
            </p:cNvPr>
            <p:cNvSpPr/>
            <p:nvPr/>
          </p:nvSpPr>
          <p:spPr>
            <a:xfrm rot="5400000" flipV="1">
              <a:off x="2824783" y="6805084"/>
              <a:ext cx="3734770" cy="466513"/>
            </a:xfrm>
            <a:prstGeom prst="rightArrow">
              <a:avLst/>
            </a:prstGeom>
            <a:no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C1D504F7-20AA-4E23-832F-3B6FF7D16E85}"/>
              </a:ext>
            </a:extLst>
          </p:cNvPr>
          <p:cNvGrpSpPr/>
          <p:nvPr/>
        </p:nvGrpSpPr>
        <p:grpSpPr>
          <a:xfrm>
            <a:off x="4359342" y="1781832"/>
            <a:ext cx="395565" cy="6869728"/>
            <a:chOff x="4458911" y="1427630"/>
            <a:chExt cx="478633" cy="7478096"/>
          </a:xfrm>
        </p:grpSpPr>
        <p:sp>
          <p:nvSpPr>
            <p:cNvPr id="35" name="Right Arrow 16">
              <a:extLst>
                <a:ext uri="{FF2B5EF4-FFF2-40B4-BE49-F238E27FC236}">
                  <a16:creationId xmlns:a16="http://schemas.microsoft.com/office/drawing/2014/main" id="{3EBEC05B-C417-4A49-90B8-99F2106A6A4C}"/>
                </a:ext>
              </a:extLst>
            </p:cNvPr>
            <p:cNvSpPr/>
            <p:nvPr/>
          </p:nvSpPr>
          <p:spPr>
            <a:xfrm rot="16200000">
              <a:off x="2836904" y="3061760"/>
              <a:ext cx="3734770" cy="466510"/>
            </a:xfrm>
            <a:prstGeom prst="rightArrow">
              <a:avLst/>
            </a:prstGeom>
            <a:blipFill>
              <a:blip r:embed="rId4"/>
              <a:stretch>
                <a:fillRect/>
              </a:stretch>
            </a:blip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17">
              <a:extLst>
                <a:ext uri="{FF2B5EF4-FFF2-40B4-BE49-F238E27FC236}">
                  <a16:creationId xmlns:a16="http://schemas.microsoft.com/office/drawing/2014/main" id="{FD3AD416-FC0A-415D-A091-A051DDAE47FB}"/>
                </a:ext>
              </a:extLst>
            </p:cNvPr>
            <p:cNvSpPr/>
            <p:nvPr/>
          </p:nvSpPr>
          <p:spPr>
            <a:xfrm rot="5400000" flipV="1">
              <a:off x="2824783" y="6805084"/>
              <a:ext cx="3734770" cy="466513"/>
            </a:xfrm>
            <a:prstGeom prst="rightArrow">
              <a:avLst/>
            </a:prstGeom>
            <a:no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629DF59-4555-4E97-B20E-1C0E3F6D851A}"/>
              </a:ext>
            </a:extLst>
          </p:cNvPr>
          <p:cNvSpPr/>
          <p:nvPr/>
        </p:nvSpPr>
        <p:spPr>
          <a:xfrm>
            <a:off x="4324977" y="4957164"/>
            <a:ext cx="472832" cy="461319"/>
          </a:xfrm>
          <a:prstGeom prst="rect">
            <a:avLst/>
          </a:prstGeom>
          <a:blipFill dpi="0" rotWithShape="1">
            <a:blip r:embed="rId4"/>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A97E1A9-78CC-4696-B48F-5DB56D844ECA}"/>
              </a:ext>
            </a:extLst>
          </p:cNvPr>
          <p:cNvGrpSpPr/>
          <p:nvPr/>
        </p:nvGrpSpPr>
        <p:grpSpPr>
          <a:xfrm>
            <a:off x="905731" y="5184159"/>
            <a:ext cx="7314031" cy="492443"/>
            <a:chOff x="905731" y="4994376"/>
            <a:chExt cx="7314031" cy="492443"/>
          </a:xfrm>
        </p:grpSpPr>
        <p:grpSp>
          <p:nvGrpSpPr>
            <p:cNvPr id="19" name="Group 18">
              <a:extLst>
                <a:ext uri="{FF2B5EF4-FFF2-40B4-BE49-F238E27FC236}">
                  <a16:creationId xmlns:a16="http://schemas.microsoft.com/office/drawing/2014/main" id="{0C3F52C6-A5A2-463A-B879-6E211C99B286}"/>
                </a:ext>
              </a:extLst>
            </p:cNvPr>
            <p:cNvGrpSpPr/>
            <p:nvPr/>
          </p:nvGrpSpPr>
          <p:grpSpPr>
            <a:xfrm>
              <a:off x="905731" y="5023005"/>
              <a:ext cx="7314031" cy="411681"/>
              <a:chOff x="905731" y="5023005"/>
              <a:chExt cx="7314031" cy="411681"/>
            </a:xfrm>
          </p:grpSpPr>
          <p:sp>
            <p:nvSpPr>
              <p:cNvPr id="21" name="Rectangle 20">
                <a:extLst>
                  <a:ext uri="{FF2B5EF4-FFF2-40B4-BE49-F238E27FC236}">
                    <a16:creationId xmlns:a16="http://schemas.microsoft.com/office/drawing/2014/main" id="{B81E829E-DFA6-4A90-96ED-387F6546393F}"/>
                  </a:ext>
                </a:extLst>
              </p:cNvPr>
              <p:cNvSpPr/>
              <p:nvPr/>
            </p:nvSpPr>
            <p:spPr>
              <a:xfrm>
                <a:off x="905731" y="5023005"/>
                <a:ext cx="7314031" cy="411681"/>
              </a:xfrm>
              <a:prstGeom prst="rect">
                <a:avLst/>
              </a:prstGeom>
              <a:blipFill dpi="0"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BD89F51-D660-441C-B493-8B6B86128468}"/>
                  </a:ext>
                </a:extLst>
              </p:cNvPr>
              <p:cNvSpPr/>
              <p:nvPr/>
            </p:nvSpPr>
            <p:spPr>
              <a:xfrm>
                <a:off x="1490693" y="5142507"/>
                <a:ext cx="240790" cy="2189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362D3B-B1F8-4083-925B-59B531079E3A}"/>
                  </a:ext>
                </a:extLst>
              </p:cNvPr>
              <p:cNvSpPr/>
              <p:nvPr/>
            </p:nvSpPr>
            <p:spPr>
              <a:xfrm>
                <a:off x="7216551" y="5149767"/>
                <a:ext cx="240790" cy="2189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B87EEC5D-9E66-489D-915A-A4A409A2D43D}"/>
                </a:ext>
              </a:extLst>
            </p:cNvPr>
            <p:cNvSpPr txBox="1"/>
            <p:nvPr/>
          </p:nvSpPr>
          <p:spPr>
            <a:xfrm>
              <a:off x="1917085" y="4994376"/>
              <a:ext cx="5294671" cy="492443"/>
            </a:xfrm>
            <a:prstGeom prst="rect">
              <a:avLst/>
            </a:prstGeom>
            <a:noFill/>
          </p:spPr>
          <p:txBody>
            <a:bodyPr wrap="square" rtlCol="0">
              <a:spAutoFit/>
              <a:scene3d>
                <a:camera prst="orthographicFront"/>
                <a:lightRig rig="flat" dir="t"/>
              </a:scene3d>
              <a:sp3d extrusionH="25400" contourW="12700">
                <a:bevelT w="127000" h="203200" prst="relaxedInset"/>
                <a:extrusionClr>
                  <a:schemeClr val="bg2">
                    <a:lumMod val="10000"/>
                  </a:schemeClr>
                </a:extrusionClr>
              </a:sp3d>
            </a:bodyPr>
            <a:lstStyle/>
            <a:p>
              <a:pPr algn="ctr"/>
              <a:r>
                <a:rPr lang="en-US" sz="2600" dirty="0">
                  <a:solidFill>
                    <a:schemeClr val="bg2">
                      <a:lumMod val="75000"/>
                    </a:schemeClr>
                  </a:solidFill>
                  <a:latin typeface="Castellar" panose="020A0402060406010301" pitchFamily="18" charset="0"/>
                </a:rPr>
                <a:t>gift-o-meter</a:t>
              </a:r>
            </a:p>
          </p:txBody>
        </p:sp>
      </p:grpSp>
      <p:sp>
        <p:nvSpPr>
          <p:cNvPr id="38" name="TextBox 37">
            <a:extLst>
              <a:ext uri="{FF2B5EF4-FFF2-40B4-BE49-F238E27FC236}">
                <a16:creationId xmlns:a16="http://schemas.microsoft.com/office/drawing/2014/main" id="{2B449333-04D9-4CEF-B905-BD59764F75CC}"/>
              </a:ext>
            </a:extLst>
          </p:cNvPr>
          <p:cNvSpPr txBox="1"/>
          <p:nvPr/>
        </p:nvSpPr>
        <p:spPr>
          <a:xfrm rot="1190396">
            <a:off x="4718641" y="2032580"/>
            <a:ext cx="1868515" cy="375859"/>
          </a:xfrm>
          <a:prstGeom prst="rect">
            <a:avLst/>
          </a:prstGeom>
          <a:noFill/>
        </p:spPr>
        <p:txBody>
          <a:bodyPr wrap="square" rtlCol="0">
            <a:prstTxWarp prst="textCanUp">
              <a:avLst>
                <a:gd name="adj" fmla="val 66667"/>
              </a:avLst>
            </a:prstTxWarp>
            <a:spAutoFit/>
            <a:scene3d>
              <a:camera prst="orthographicFront"/>
              <a:lightRig rig="threePt" dir="t"/>
            </a:scene3d>
            <a:sp3d extrusionH="57150">
              <a:bevelT w="127000" h="127000" prst="softRound"/>
            </a:sp3d>
          </a:bodyPr>
          <a:lstStyle/>
          <a:p>
            <a:pPr algn="ctr"/>
            <a:r>
              <a:rPr lang="en-US" sz="2000" b="1" dirty="0">
                <a:solidFill>
                  <a:schemeClr val="bg1"/>
                </a:solidFill>
                <a:latin typeface="Stencil" panose="040409050D0802020404" pitchFamily="82" charset="0"/>
              </a:rPr>
              <a:t>BALANCED</a:t>
            </a:r>
          </a:p>
        </p:txBody>
      </p:sp>
    </p:spTree>
    <p:extLst>
      <p:ext uri="{BB962C8B-B14F-4D97-AF65-F5344CB8AC3E}">
        <p14:creationId xmlns:p14="http://schemas.microsoft.com/office/powerpoint/2010/main" val="400313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500"/>
                            </p:stCondLst>
                            <p:childTnLst>
                              <p:par>
                                <p:cTn id="28" presetID="8" presetClass="emph" presetSubtype="0" fill="hold" nodeType="afterEffect">
                                  <p:stCondLst>
                                    <p:cond delay="1000"/>
                                  </p:stCondLst>
                                  <p:childTnLst>
                                    <p:animRot by="5400000">
                                      <p:cBhvr>
                                        <p:cTn id="29" dur="2000" fill="hold"/>
                                        <p:tgtEl>
                                          <p:spTgt spid="14"/>
                                        </p:tgtEl>
                                        <p:attrNameLst>
                                          <p:attrName>r</p:attrName>
                                        </p:attrNameLst>
                                      </p:cBhvr>
                                    </p:animRot>
                                  </p:childTnLst>
                                </p:cTn>
                              </p:par>
                              <p:par>
                                <p:cTn id="30" presetID="8" presetClass="emph" presetSubtype="0" fill="hold" nodeType="withEffect">
                                  <p:stCondLst>
                                    <p:cond delay="1000"/>
                                  </p:stCondLst>
                                  <p:childTnLst>
                                    <p:animRot by="-5400000">
                                      <p:cBhvr>
                                        <p:cTn id="31" dur="2000" fill="hold"/>
                                        <p:tgtEl>
                                          <p:spTgt spid="34"/>
                                        </p:tgtEl>
                                        <p:attrNameLst>
                                          <p:attrName>r</p:attrName>
                                        </p:attrNameLst>
                                      </p:cBhvr>
                                    </p:animRo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8" presetClass="emph" presetSubtype="0" fill="hold" nodeType="withEffect">
                                  <p:stCondLst>
                                    <p:cond delay="2000"/>
                                  </p:stCondLst>
                                  <p:childTnLst>
                                    <p:animRot by="5400000">
                                      <p:cBhvr>
                                        <p:cTn id="49" dur="2000" fill="hold"/>
                                        <p:tgtEl>
                                          <p:spTgt spid="34"/>
                                        </p:tgtEl>
                                        <p:attrNameLst>
                                          <p:attrName>r</p:attrName>
                                        </p:attrNameLst>
                                      </p:cBhvr>
                                    </p:animRot>
                                  </p:childTnLst>
                                </p:cTn>
                              </p:par>
                              <p:par>
                                <p:cTn id="50" presetID="8" presetClass="emph" presetSubtype="0" fill="hold" nodeType="withEffect">
                                  <p:stCondLst>
                                    <p:cond delay="2000"/>
                                  </p:stCondLst>
                                  <p:childTnLst>
                                    <p:animRot by="-5400000">
                                      <p:cBhvr>
                                        <p:cTn id="51"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p:bldP spid="3" grpId="0"/>
      <p:bldP spid="3" grpId="1"/>
      <p:bldP spid="9" grpId="0"/>
      <p:bldP spid="10" grpId="0"/>
      <p:bldP spid="17"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0A67C6-AD7D-47FE-A7D4-C795E84A5E58}"/>
              </a:ext>
            </a:extLst>
          </p:cNvPr>
          <p:cNvSpPr txBox="1"/>
          <p:nvPr/>
        </p:nvSpPr>
        <p:spPr>
          <a:xfrm>
            <a:off x="734438" y="2912766"/>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oikos</a:t>
            </a:r>
            <a:r>
              <a:rPr lang="en-US" sz="3200" dirty="0"/>
              <a:t> ~ </a:t>
            </a:r>
            <a:r>
              <a:rPr lang="en-US" sz="3200" i="1" dirty="0"/>
              <a:t>house</a:t>
            </a:r>
            <a:r>
              <a:rPr lang="en-US" sz="3200" dirty="0"/>
              <a:t>;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nomos</a:t>
            </a:r>
            <a:r>
              <a:rPr lang="en-US" sz="3200" dirty="0"/>
              <a:t> ~ </a:t>
            </a:r>
            <a:r>
              <a:rPr lang="en-US" sz="3200" i="1" dirty="0"/>
              <a:t>law</a:t>
            </a:r>
            <a:r>
              <a:rPr lang="en-US" sz="3200" dirty="0"/>
              <a:t> – i.e. </a:t>
            </a:r>
            <a:r>
              <a:rPr lang="en-US" sz="3200" i="1" dirty="0"/>
              <a:t>house ruler</a:t>
            </a:r>
            <a:r>
              <a:rPr lang="en-US" sz="3200" dirty="0"/>
              <a:t> or </a:t>
            </a:r>
            <a:r>
              <a:rPr lang="en-US" sz="3200" i="1" dirty="0"/>
              <a:t>manager</a:t>
            </a:r>
            <a:endParaRPr lang="en-US" sz="3200" dirty="0">
              <a:solidFill>
                <a:schemeClr val="accent4">
                  <a:lumMod val="60000"/>
                  <a:lumOff val="40000"/>
                </a:schemeClr>
              </a:solidFill>
            </a:endParaRPr>
          </a:p>
        </p:txBody>
      </p:sp>
      <p:sp>
        <p:nvSpPr>
          <p:cNvPr id="9" name="TextBox 8">
            <a:extLst>
              <a:ext uri="{FF2B5EF4-FFF2-40B4-BE49-F238E27FC236}">
                <a16:creationId xmlns:a16="http://schemas.microsoft.com/office/drawing/2014/main" id="{46A7ABA0-56B4-43F7-8C92-B50DD8AE02F0}"/>
              </a:ext>
            </a:extLst>
          </p:cNvPr>
          <p:cNvSpPr txBox="1"/>
          <p:nvPr/>
        </p:nvSpPr>
        <p:spPr>
          <a:xfrm>
            <a:off x="3565114" y="2902161"/>
            <a:ext cx="1372012" cy="584775"/>
          </a:xfrm>
          <a:prstGeom prst="rect">
            <a:avLst/>
          </a:prstGeom>
          <a:noFill/>
        </p:spPr>
        <p:txBody>
          <a:bodyPr wrap="square" rtlCol="0">
            <a:spAutoFit/>
          </a:bodyPr>
          <a:lstStyle/>
          <a:p>
            <a:pPr algn="ct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nomos</a:t>
            </a:r>
          </a:p>
        </p:txBody>
      </p:sp>
      <p:sp>
        <p:nvSpPr>
          <p:cNvPr id="5" name="TextBox 4">
            <a:extLst>
              <a:ext uri="{FF2B5EF4-FFF2-40B4-BE49-F238E27FC236}">
                <a16:creationId xmlns:a16="http://schemas.microsoft.com/office/drawing/2014/main" id="{ED0C8A10-E693-4910-8F99-6E2982BB6D2E}"/>
              </a:ext>
            </a:extLst>
          </p:cNvPr>
          <p:cNvSpPr txBox="1"/>
          <p:nvPr/>
        </p:nvSpPr>
        <p:spPr>
          <a:xfrm>
            <a:off x="947977" y="2903317"/>
            <a:ext cx="1372012" cy="584775"/>
          </a:xfrm>
          <a:prstGeom prst="rect">
            <a:avLst/>
          </a:prstGeom>
          <a:noFill/>
        </p:spPr>
        <p:txBody>
          <a:bodyPr wrap="square" rtlCol="0">
            <a:spAutoFit/>
          </a:bodyPr>
          <a:lstStyle/>
          <a:p>
            <a:pPr algn="ct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oikos</a:t>
            </a:r>
          </a:p>
        </p:txBody>
      </p:sp>
      <p:sp>
        <p:nvSpPr>
          <p:cNvPr id="8" name="TextBox 7">
            <a:extLst>
              <a:ext uri="{FF2B5EF4-FFF2-40B4-BE49-F238E27FC236}">
                <a16:creationId xmlns:a16="http://schemas.microsoft.com/office/drawing/2014/main" id="{0350363C-3AA1-4DC7-803B-3A1F687A6CAA}"/>
              </a:ext>
            </a:extLst>
          </p:cNvPr>
          <p:cNvSpPr txBox="1"/>
          <p:nvPr/>
        </p:nvSpPr>
        <p:spPr>
          <a:xfrm>
            <a:off x="443580" y="1364128"/>
            <a:ext cx="8244191" cy="1077218"/>
          </a:xfrm>
          <a:prstGeom prst="rect">
            <a:avLst/>
          </a:prstGeom>
          <a:noFill/>
        </p:spPr>
        <p:txBody>
          <a:bodyPr wrap="square" rtlCol="0">
            <a:spAutoFit/>
          </a:bodyPr>
          <a:lstStyle/>
          <a:p>
            <a:r>
              <a:rPr lang="en-US" sz="3200" dirty="0">
                <a:solidFill>
                  <a:schemeClr val="accent4">
                    <a:lumMod val="60000"/>
                    <a:lumOff val="40000"/>
                  </a:schemeClr>
                </a:solidFill>
              </a:rPr>
              <a:t>minister</a:t>
            </a:r>
            <a:r>
              <a:rPr lang="en-US" sz="3200" dirty="0"/>
              <a:t> ~ present participle – literally, </a:t>
            </a:r>
            <a:r>
              <a:rPr lang="en-US" sz="3200" i="1" dirty="0"/>
              <a:t>serve and keep on serving</a:t>
            </a:r>
            <a:endParaRPr lang="en-US" sz="3200" dirty="0"/>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2380687"/>
            <a:ext cx="8244191" cy="584775"/>
          </a:xfrm>
          <a:prstGeom prst="rect">
            <a:avLst/>
          </a:prstGeom>
          <a:noFill/>
        </p:spPr>
        <p:txBody>
          <a:bodyPr wrap="square" rtlCol="0">
            <a:spAutoFit/>
          </a:bodyPr>
          <a:lstStyle/>
          <a:p>
            <a:r>
              <a:rPr lang="en-US" sz="3200" dirty="0">
                <a:solidFill>
                  <a:schemeClr val="accent4">
                    <a:lumMod val="60000"/>
                    <a:lumOff val="40000"/>
                  </a:schemeClr>
                </a:solidFill>
              </a:rPr>
              <a:t>stewards</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oikonomos</a:t>
            </a:r>
            <a:r>
              <a:rPr lang="en-US" sz="3200" dirty="0"/>
              <a:t> </a:t>
            </a:r>
            <a:endParaRPr lang="en-US" sz="32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E5BA8BB2-1EE5-4DD5-BD08-4A013C551DFB}"/>
              </a:ext>
            </a:extLst>
          </p:cNvPr>
          <p:cNvSpPr txBox="1"/>
          <p:nvPr/>
        </p:nvSpPr>
        <p:spPr>
          <a:xfrm>
            <a:off x="741235" y="3915495"/>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endParaRPr lang="en-US" sz="3200" dirty="0">
              <a:solidFill>
                <a:schemeClr val="accent4">
                  <a:lumMod val="60000"/>
                  <a:lumOff val="40000"/>
                </a:schemeClr>
              </a:solidFill>
            </a:endParaRPr>
          </a:p>
        </p:txBody>
      </p:sp>
      <p:sp>
        <p:nvSpPr>
          <p:cNvPr id="7" name="TextBox 6">
            <a:extLst>
              <a:ext uri="{FF2B5EF4-FFF2-40B4-BE49-F238E27FC236}">
                <a16:creationId xmlns:a16="http://schemas.microsoft.com/office/drawing/2014/main" id="{898BE2E9-2C7F-48B5-B490-4A797470B39B}"/>
              </a:ext>
            </a:extLst>
          </p:cNvPr>
          <p:cNvSpPr txBox="1"/>
          <p:nvPr/>
        </p:nvSpPr>
        <p:spPr>
          <a:xfrm>
            <a:off x="736385" y="4423170"/>
            <a:ext cx="7850222"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solidFill>
                  <a:schemeClr val="accent4">
                    <a:lumMod val="60000"/>
                    <a:lumOff val="40000"/>
                  </a:schemeClr>
                </a:solidFill>
              </a:rPr>
              <a:t>Webster’s ~ </a:t>
            </a:r>
            <a:r>
              <a:rPr lang="en-US" sz="3200" dirty="0"/>
              <a:t>Careful or thrifty management or use of resources, as income, materials or labor.</a:t>
            </a:r>
            <a:endParaRPr lang="en-US" sz="3200" dirty="0">
              <a:solidFill>
                <a:schemeClr val="accent4">
                  <a:lumMod val="60000"/>
                  <a:lumOff val="40000"/>
                </a:schemeClr>
              </a:solidFill>
            </a:endParaRPr>
          </a:p>
        </p:txBody>
      </p:sp>
      <p:sp>
        <p:nvSpPr>
          <p:cNvPr id="10" name="TextBox 9">
            <a:extLst>
              <a:ext uri="{FF2B5EF4-FFF2-40B4-BE49-F238E27FC236}">
                <a16:creationId xmlns:a16="http://schemas.microsoft.com/office/drawing/2014/main" id="{5DDC47FA-D254-46A4-A4DA-6DD6DC0FF59C}"/>
              </a:ext>
            </a:extLst>
          </p:cNvPr>
          <p:cNvSpPr txBox="1"/>
          <p:nvPr/>
        </p:nvSpPr>
        <p:spPr>
          <a:xfrm>
            <a:off x="1116804" y="3914069"/>
            <a:ext cx="1775801" cy="584775"/>
          </a:xfrm>
          <a:prstGeom prst="rect">
            <a:avLst/>
          </a:prstGeom>
          <a:noFill/>
        </p:spPr>
        <p:txBody>
          <a:bodyPr wrap="square" rtlCol="0">
            <a:spAutoFit/>
          </a:bodyPr>
          <a:lstStyle/>
          <a:p>
            <a:pPr algn="l"/>
            <a:r>
              <a:rPr lang="en-US" sz="3200" i="1" dirty="0">
                <a:solidFill>
                  <a:schemeClr val="bg1"/>
                </a:solidFill>
              </a:rPr>
              <a:t>economy</a:t>
            </a:r>
          </a:p>
        </p:txBody>
      </p:sp>
    </p:spTree>
    <p:extLst>
      <p:ext uri="{BB962C8B-B14F-4D97-AF65-F5344CB8AC3E}">
        <p14:creationId xmlns:p14="http://schemas.microsoft.com/office/powerpoint/2010/main" val="31562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8"/>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iterate type="lt">
                                    <p:tmPct val="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iterate type="lt">
                                    <p:tmPct val="0"/>
                                  </p:iterate>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42" presetClass="path" presetSubtype="0" fill="hold" grpId="1" nodeType="withEffect">
                                  <p:stCondLst>
                                    <p:cond delay="0"/>
                                  </p:stCondLst>
                                  <p:iterate type="lt">
                                    <p:tmPct val="0"/>
                                  </p:iterate>
                                  <p:childTnLst>
                                    <p:animMotion origin="layout" path="M 4.16667E-6 -2.22222E-6 L 0.02552 0.14861 " pathEditMode="relative" rAng="0" ptsTypes="AA">
                                      <p:cBhvr>
                                        <p:cTn id="32" dur="1000" fill="hold"/>
                                        <p:tgtEl>
                                          <p:spTgt spid="5"/>
                                        </p:tgtEl>
                                        <p:attrNameLst>
                                          <p:attrName>ppt_x</p:attrName>
                                          <p:attrName>ppt_y</p:attrName>
                                        </p:attrNameLst>
                                      </p:cBhvr>
                                      <p:rCtr x="1267" y="7431"/>
                                    </p:animMotion>
                                  </p:childTnLst>
                                </p:cTn>
                              </p:par>
                              <p:par>
                                <p:cTn id="33" presetID="42" presetClass="path" presetSubtype="0" fill="hold" grpId="1" nodeType="withEffect">
                                  <p:stCondLst>
                                    <p:cond delay="0"/>
                                  </p:stCondLst>
                                  <p:iterate type="lt">
                                    <p:tmPct val="0"/>
                                  </p:iterate>
                                  <p:childTnLst>
                                    <p:animMotion origin="layout" path="M -5.55556E-7 -7.40741E-7 L -0.2434 0.14398 " pathEditMode="relative" rAng="0" ptsTypes="AA">
                                      <p:cBhvr>
                                        <p:cTn id="34" dur="1000" fill="hold"/>
                                        <p:tgtEl>
                                          <p:spTgt spid="9"/>
                                        </p:tgtEl>
                                        <p:attrNameLst>
                                          <p:attrName>ppt_x</p:attrName>
                                          <p:attrName>ppt_y</p:attrName>
                                        </p:attrNameLst>
                                      </p:cBhvr>
                                      <p:rCtr x="-12170" y="7199"/>
                                    </p:animMotion>
                                  </p:childTnLst>
                                </p:cTn>
                              </p:par>
                              <p:par>
                                <p:cTn id="35" presetID="45" presetClass="exit" presetSubtype="0" fill="hold" grpId="2" nodeType="withEffect">
                                  <p:stCondLst>
                                    <p:cond delay="0"/>
                                  </p:stCondLst>
                                  <p:iterate type="lt">
                                    <p:tmPct val="10000"/>
                                  </p:iterate>
                                  <p:childTnLst>
                                    <p:animEffect transition="out" filter="fade">
                                      <p:cBhvr>
                                        <p:cTn id="36" dur="1000"/>
                                        <p:tgtEl>
                                          <p:spTgt spid="5"/>
                                        </p:tgtEl>
                                      </p:cBhvr>
                                    </p:animEffect>
                                    <p:anim calcmode="lin" valueType="num">
                                      <p:cBhvr>
                                        <p:cTn id="37" dur="1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1000"/>
                                        <p:tgtEl>
                                          <p:spTgt spid="5"/>
                                        </p:tgtEl>
                                        <p:attrNameLst>
                                          <p:attrName>ppt_h</p:attrName>
                                        </p:attrNameLst>
                                      </p:cBhvr>
                                      <p:tavLst>
                                        <p:tav tm="0">
                                          <p:val>
                                            <p:strVal val="ppt_h"/>
                                          </p:val>
                                        </p:tav>
                                        <p:tav tm="100000">
                                          <p:val>
                                            <p:strVal val="ppt_h"/>
                                          </p:val>
                                        </p:tav>
                                      </p:tavLst>
                                    </p:anim>
                                    <p:set>
                                      <p:cBhvr>
                                        <p:cTn id="39" dur="1" fill="hold">
                                          <p:stCondLst>
                                            <p:cond delay="999"/>
                                          </p:stCondLst>
                                        </p:cTn>
                                        <p:tgtEl>
                                          <p:spTgt spid="5"/>
                                        </p:tgtEl>
                                        <p:attrNameLst>
                                          <p:attrName>style.visibility</p:attrName>
                                        </p:attrNameLst>
                                      </p:cBhvr>
                                      <p:to>
                                        <p:strVal val="hidden"/>
                                      </p:to>
                                    </p:set>
                                  </p:childTnLst>
                                </p:cTn>
                              </p:par>
                              <p:par>
                                <p:cTn id="40" presetID="45" presetClass="exit" presetSubtype="0" fill="hold" grpId="2" nodeType="withEffect">
                                  <p:stCondLst>
                                    <p:cond delay="0"/>
                                  </p:stCondLst>
                                  <p:iterate type="lt">
                                    <p:tmPct val="10000"/>
                                  </p:iterate>
                                  <p:childTnLst>
                                    <p:animEffect transition="out" filter="fade">
                                      <p:cBhvr>
                                        <p:cTn id="41" dur="1000"/>
                                        <p:tgtEl>
                                          <p:spTgt spid="9"/>
                                        </p:tgtEl>
                                      </p:cBhvr>
                                    </p:animEffect>
                                    <p:anim calcmode="lin" valueType="num">
                                      <p:cBhvr>
                                        <p:cTn id="42" dur="1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1000"/>
                                        <p:tgtEl>
                                          <p:spTgt spid="9"/>
                                        </p:tgtEl>
                                        <p:attrNameLst>
                                          <p:attrName>ppt_h</p:attrName>
                                        </p:attrNameLst>
                                      </p:cBhvr>
                                      <p:tavLst>
                                        <p:tav tm="0">
                                          <p:val>
                                            <p:strVal val="ppt_h"/>
                                          </p:val>
                                        </p:tav>
                                        <p:tav tm="100000">
                                          <p:val>
                                            <p:strVal val="ppt_h"/>
                                          </p:val>
                                        </p:tav>
                                      </p:tavLst>
                                    </p:anim>
                                    <p:set>
                                      <p:cBhvr>
                                        <p:cTn id="44" dur="1" fill="hold">
                                          <p:stCondLst>
                                            <p:cond delay="999"/>
                                          </p:stCondLst>
                                        </p:cTn>
                                        <p:tgtEl>
                                          <p:spTgt spid="9"/>
                                        </p:tgtEl>
                                        <p:attrNameLst>
                                          <p:attrName>style.visibility</p:attrName>
                                        </p:attrNameLst>
                                      </p:cBhvr>
                                      <p:to>
                                        <p:strVal val="hidden"/>
                                      </p:to>
                                    </p:set>
                                  </p:childTnLst>
                                </p:cTn>
                              </p:par>
                              <p:par>
                                <p:cTn id="45" presetID="45" presetClass="entr" presetSubtype="0" fill="hold" grpId="0" nodeType="withEffect">
                                  <p:stCondLst>
                                    <p:cond delay="500"/>
                                  </p:stCondLst>
                                  <p:iterate type="lt">
                                    <p:tmPct val="10000"/>
                                  </p:iterate>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ppt_w</p:attrName>
                                        </p:attrNameLst>
                                      </p:cBhvr>
                                      <p:tavLst>
                                        <p:tav tm="0" fmla="#ppt_w*sin(2.5*pi*$)">
                                          <p:val>
                                            <p:fltVal val="0"/>
                                          </p:val>
                                        </p:tav>
                                        <p:tav tm="100000">
                                          <p:val>
                                            <p:fltVal val="1"/>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childTnLst>
                                </p:cTn>
                              </p:par>
                              <p:par>
                                <p:cTn id="50" presetID="3" presetClass="emph" presetSubtype="2" fill="hold" grpId="1" nodeType="withEffect">
                                  <p:stCondLst>
                                    <p:cond delay="0"/>
                                  </p:stCondLst>
                                  <p:childTnLst>
                                    <p:animClr clrSpc="rgb" dir="cw">
                                      <p:cBhvr override="childStyle">
                                        <p:cTn id="51" dur="500" fill="hold"/>
                                        <p:tgtEl>
                                          <p:spTgt spid="4"/>
                                        </p:tgtEl>
                                        <p:attrNameLst>
                                          <p:attrName>style.color</p:attrName>
                                        </p:attrNameLst>
                                      </p:cBhvr>
                                      <p:to>
                                        <a:schemeClr val="accent2"/>
                                      </p:to>
                                    </p:animClr>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 presetClass="emph" presetSubtype="2" fill="hold" grpId="1" nodeType="withEffect">
                                  <p:stCondLst>
                                    <p:cond delay="0"/>
                                  </p:stCondLst>
                                  <p:childTnLst>
                                    <p:animClr clrSpc="rgb" dir="cw">
                                      <p:cBhvr override="childStyle">
                                        <p:cTn id="58" dur="500" fill="hold"/>
                                        <p:tgtEl>
                                          <p:spTgt spid="6"/>
                                        </p:tgtEl>
                                        <p:attrNameLst>
                                          <p:attrName>style.color</p:attrName>
                                        </p:attrNameLst>
                                      </p:cBhvr>
                                      <p:to>
                                        <a:schemeClr val="accent2"/>
                                      </p:to>
                                    </p:animClr>
                                  </p:childTnLst>
                                </p:cTn>
                              </p:par>
                              <p:par>
                                <p:cTn id="59" presetID="3" presetClass="emph" presetSubtype="2" fill="hold" grpId="1" nodeType="withEffect">
                                  <p:stCondLst>
                                    <p:cond delay="0"/>
                                  </p:stCondLst>
                                  <p:iterate type="lt">
                                    <p:tmPct val="0"/>
                                  </p:iterate>
                                  <p:childTnLst>
                                    <p:animClr clrSpc="rgb" dir="cw">
                                      <p:cBhvr override="childStyle">
                                        <p:cTn id="60"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9" grpId="2"/>
      <p:bldP spid="5" grpId="0"/>
      <p:bldP spid="5" grpId="1"/>
      <p:bldP spid="5" grpId="2"/>
      <p:bldP spid="8" grpId="0"/>
      <p:bldP spid="8" grpId="1"/>
      <p:bldP spid="3" grpId="0"/>
      <p:bldP spid="6" grpId="0"/>
      <p:bldP spid="6" grpId="1"/>
      <p:bldP spid="7" grpId="0"/>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539E2-B0A4-45B6-BF55-286BD2DCB595}"/>
              </a:ext>
            </a:extLst>
          </p:cNvPr>
          <p:cNvSpPr/>
          <p:nvPr/>
        </p:nvSpPr>
        <p:spPr>
          <a:xfrm>
            <a:off x="401615" y="2801844"/>
            <a:ext cx="7005599"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2D189E-4F59-4EB6-8693-C3433AD5D1CC}"/>
              </a:ext>
            </a:extLst>
          </p:cNvPr>
          <p:cNvSpPr/>
          <p:nvPr/>
        </p:nvSpPr>
        <p:spPr>
          <a:xfrm>
            <a:off x="7509095" y="2308984"/>
            <a:ext cx="898784"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7" name="TextBox 6">
            <a:extLst>
              <a:ext uri="{FF2B5EF4-FFF2-40B4-BE49-F238E27FC236}">
                <a16:creationId xmlns:a16="http://schemas.microsoft.com/office/drawing/2014/main" id="{898BE2E9-2C7F-48B5-B490-4A797470B39B}"/>
              </a:ext>
            </a:extLst>
          </p:cNvPr>
          <p:cNvSpPr txBox="1"/>
          <p:nvPr/>
        </p:nvSpPr>
        <p:spPr>
          <a:xfrm>
            <a:off x="457200" y="1373363"/>
            <a:ext cx="8129407" cy="4524315"/>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Thayer's Lexicon ~ </a:t>
            </a:r>
            <a:r>
              <a:rPr lang="en-US" sz="3200" dirty="0">
                <a:effectLst>
                  <a:outerShdw blurRad="38100" dist="38100" dir="2700000" algn="tl">
                    <a:srgbClr val="000000">
                      <a:alpha val="43137"/>
                    </a:srgbClr>
                  </a:outerShdw>
                </a:effectLst>
              </a:rPr>
              <a:t>“… Free-born or as was usually the case, a freed-man or a slave to whom the head of the house or proprietor has entrusted the management of his affairs, the care of receipts and expenditures, and the duty of dealing out the proper portion to every servant and even to the children not yet of age.”</a:t>
            </a:r>
          </a:p>
          <a:p>
            <a:pPr marL="285750" indent="-285750">
              <a:buFont typeface="Arial" panose="020B0604020202020204" pitchFamily="34" charset="0"/>
              <a:buChar char="•"/>
            </a:pPr>
            <a:endParaRPr lang="en-US" sz="32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0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1077218"/>
          </a:xfrm>
          <a:prstGeom prst="rect">
            <a:avLst/>
          </a:prstGeom>
          <a:noFill/>
        </p:spPr>
        <p:txBody>
          <a:bodyPr wrap="square" rtlCol="0">
            <a:spAutoFit/>
          </a:bodyPr>
          <a:lstStyle/>
          <a:p>
            <a:r>
              <a:rPr lang="en-US" sz="3200" dirty="0"/>
              <a:t>1 Cor. 4:2 ~ </a:t>
            </a:r>
            <a:r>
              <a:rPr lang="en-US" sz="3200" dirty="0">
                <a:solidFill>
                  <a:schemeClr val="accent4">
                    <a:lumMod val="60000"/>
                    <a:lumOff val="40000"/>
                  </a:schemeClr>
                </a:solidFill>
              </a:rPr>
              <a:t>Moreover it is required in stewards that one be found faithful.</a:t>
            </a:r>
            <a:endParaRPr lang="en-US" sz="4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115BB0C4-C35A-4A18-8320-E933FEA67AA6}"/>
              </a:ext>
            </a:extLst>
          </p:cNvPr>
          <p:cNvSpPr txBox="1"/>
          <p:nvPr/>
        </p:nvSpPr>
        <p:spPr>
          <a:xfrm>
            <a:off x="442609" y="2455447"/>
            <a:ext cx="3975219" cy="584775"/>
          </a:xfrm>
          <a:prstGeom prst="rect">
            <a:avLst/>
          </a:prstGeom>
          <a:noFill/>
        </p:spPr>
        <p:txBody>
          <a:bodyPr wrap="square" rtlCol="0">
            <a:spAutoFit/>
          </a:bodyPr>
          <a:lstStyle/>
          <a:p>
            <a:r>
              <a:rPr lang="en-US" sz="3200" dirty="0"/>
              <a:t>God is holy …</a:t>
            </a:r>
            <a:endParaRPr lang="en-US" sz="48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738AB050-E140-4739-8AB3-7C0B6854A871}"/>
              </a:ext>
            </a:extLst>
          </p:cNvPr>
          <p:cNvSpPr txBox="1"/>
          <p:nvPr/>
        </p:nvSpPr>
        <p:spPr>
          <a:xfrm>
            <a:off x="440837" y="2453674"/>
            <a:ext cx="3975219" cy="584775"/>
          </a:xfrm>
          <a:prstGeom prst="rect">
            <a:avLst/>
          </a:prstGeom>
          <a:noFill/>
        </p:spPr>
        <p:txBody>
          <a:bodyPr wrap="square" rtlCol="0">
            <a:spAutoFit/>
          </a:bodyPr>
          <a:lstStyle/>
          <a:p>
            <a:r>
              <a:rPr lang="en-US" sz="3200" dirty="0"/>
              <a:t>God is righteous …</a:t>
            </a:r>
            <a:endParaRPr lang="en-US" sz="48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C3964AE3-71C4-40B1-9AFC-1A2445937007}"/>
              </a:ext>
            </a:extLst>
          </p:cNvPr>
          <p:cNvSpPr txBox="1"/>
          <p:nvPr/>
        </p:nvSpPr>
        <p:spPr>
          <a:xfrm>
            <a:off x="998484" y="3042488"/>
            <a:ext cx="3975219" cy="584775"/>
          </a:xfrm>
          <a:prstGeom prst="rect">
            <a:avLst/>
          </a:prstGeom>
          <a:noFill/>
        </p:spPr>
        <p:txBody>
          <a:bodyPr wrap="square" rtlCol="0">
            <a:spAutoFit/>
          </a:bodyPr>
          <a:lstStyle/>
          <a:p>
            <a:r>
              <a:rPr lang="en-US" sz="3200" dirty="0"/>
              <a:t>God is just …</a:t>
            </a:r>
            <a:endParaRPr lang="en-US" sz="4800" dirty="0">
              <a:solidFill>
                <a:schemeClr val="accent4">
                  <a:lumMod val="60000"/>
                  <a:lumOff val="40000"/>
                </a:schemeClr>
              </a:solidFill>
            </a:endParaRPr>
          </a:p>
        </p:txBody>
      </p:sp>
    </p:spTree>
    <p:extLst>
      <p:ext uri="{BB962C8B-B14F-4D97-AF65-F5344CB8AC3E}">
        <p14:creationId xmlns:p14="http://schemas.microsoft.com/office/powerpoint/2010/main" val="391339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3">
                                            <p:txEl>
                                              <p:pRg st="0" end="0"/>
                                            </p:txEl>
                                          </p:spTgt>
                                        </p:tgtEl>
                                        <p:attrNameLst>
                                          <p:attrName>style.color</p:attrName>
                                        </p:attrNameLst>
                                      </p:cBhvr>
                                      <p:to>
                                        <a:schemeClr val="accent2"/>
                                      </p:to>
                                    </p:animClr>
                                  </p:childTnLst>
                                </p:cTn>
                              </p:par>
                            </p:childTnLst>
                          </p:cTn>
                        </p:par>
                        <p:par>
                          <p:cTn id="15" fill="hold">
                            <p:stCondLst>
                              <p:cond delay="500"/>
                            </p:stCondLst>
                            <p:childTnLst>
                              <p:par>
                                <p:cTn id="16" presetID="10" presetClass="entr" presetSubtype="0" fill="hold" nodeType="afterEffect">
                                  <p:stCondLst>
                                    <p:cond delay="20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par>
                          <p:cTn id="19" fill="hold">
                            <p:stCondLst>
                              <p:cond delay="3000"/>
                            </p:stCondLst>
                            <p:childTnLst>
                              <p:par>
                                <p:cTn id="20" presetID="36" presetClass="path" presetSubtype="0" fill="hold" grpId="0" nodeType="afterEffect">
                                  <p:stCondLst>
                                    <p:cond delay="0"/>
                                  </p:stCondLst>
                                  <p:childTnLst>
                                    <p:animMotion origin="layout" path="M 1.66667E-6 0 L 1.66667E-6 0.04259 C 1.66667E-6 0.06157 0.01649 0.08519 0.03003 0.08519 L 0.06007 0.08519 " pathEditMode="relative" rAng="0" ptsTypes="AAAA">
                                      <p:cBhvr>
                                        <p:cTn id="21" dur="1000" fill="hold"/>
                                        <p:tgtEl>
                                          <p:spTgt spid="5">
                                            <p:txEl>
                                              <p:pRg st="0" end="0"/>
                                            </p:txEl>
                                          </p:spTgt>
                                        </p:tgtEl>
                                        <p:attrNameLst>
                                          <p:attrName>ppt_x</p:attrName>
                                          <p:attrName>ppt_y</p:attrName>
                                        </p:attrNameLst>
                                      </p:cBhvr>
                                      <p:rCtr x="3003" y="4259"/>
                                    </p:animMotion>
                                  </p:childTnLst>
                                </p:cTn>
                              </p:par>
                            </p:childTnLst>
                          </p:cTn>
                        </p:par>
                        <p:par>
                          <p:cTn id="22" fill="hold">
                            <p:stCondLst>
                              <p:cond delay="4000"/>
                            </p:stCondLst>
                            <p:childTnLst>
                              <p:par>
                                <p:cTn id="23" presetID="10" presetClass="entr" presetSubtype="0" fill="hold" nodeType="afterEffect">
                                  <p:stCondLst>
                                    <p:cond delay="200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par>
                          <p:cTn id="26" fill="hold">
                            <p:stCondLst>
                              <p:cond delay="6500"/>
                            </p:stCondLst>
                            <p:childTnLst>
                              <p:par>
                                <p:cTn id="27" presetID="36" presetClass="path" presetSubtype="0" fill="hold" grpId="0" nodeType="afterEffect">
                                  <p:stCondLst>
                                    <p:cond delay="0"/>
                                  </p:stCondLst>
                                  <p:childTnLst>
                                    <p:animMotion origin="layout" path="M 1.11111E-6 3.7037E-7 L 1.11111E-6 0.04259 C 1.11111E-6 0.06157 0.01649 0.08518 0.03003 0.08518 L 0.06007 0.08518 " pathEditMode="relative" rAng="0" ptsTypes="AAAA">
                                      <p:cBhvr>
                                        <p:cTn id="28" dur="1000" fill="hold"/>
                                        <p:tgtEl>
                                          <p:spTgt spid="6">
                                            <p:txEl>
                                              <p:pRg st="0" end="0"/>
                                            </p:txEl>
                                          </p:spTgt>
                                        </p:tgtEl>
                                        <p:attrNameLst>
                                          <p:attrName>ppt_x</p:attrName>
                                          <p:attrName>ppt_y</p:attrName>
                                        </p:attrNameLst>
                                      </p:cBhvr>
                                      <p:rCtr x="3003"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94945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6" name="Picture 8" descr="Image result for grace: the glorious theme">
            <a:extLst>
              <a:ext uri="{FF2B5EF4-FFF2-40B4-BE49-F238E27FC236}">
                <a16:creationId xmlns:a16="http://schemas.microsoft.com/office/drawing/2014/main" id="{7AA2AC6F-7805-4A08-832B-BE7E13A4E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7687">
            <a:off x="974357" y="3814445"/>
            <a:ext cx="1863677" cy="27927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ewisSperryChafer1929.jpg">
            <a:extLst>
              <a:ext uri="{FF2B5EF4-FFF2-40B4-BE49-F238E27FC236}">
                <a16:creationId xmlns:a16="http://schemas.microsoft.com/office/drawing/2014/main" id="{8E263371-44A7-4028-8516-71FC7558A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3599">
            <a:off x="5847812" y="1712993"/>
            <a:ext cx="2476500"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DB6881-E28D-4640-B6F4-126EE6D5997D}"/>
              </a:ext>
            </a:extLst>
          </p:cNvPr>
          <p:cNvSpPr txBox="1"/>
          <p:nvPr/>
        </p:nvSpPr>
        <p:spPr>
          <a:xfrm>
            <a:off x="442610" y="1357009"/>
            <a:ext cx="8233800"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“Gentlemen, I have been pursuing an</a:t>
            </a:r>
          </a:p>
          <a:p>
            <a:r>
              <a:rPr lang="en-US" sz="3200" dirty="0">
                <a:effectLst>
                  <a:outerShdw blurRad="38100" dist="38100" dir="2700000" algn="tl">
                    <a:srgbClr val="000000">
                      <a:alpha val="43137"/>
                    </a:srgbClr>
                  </a:outerShdw>
                </a:effectLst>
              </a:rPr>
              <a:t>understanding of the grace of God</a:t>
            </a:r>
          </a:p>
          <a:p>
            <a:r>
              <a:rPr lang="en-US" sz="3200" dirty="0">
                <a:effectLst>
                  <a:outerShdw blurRad="38100" dist="38100" dir="2700000" algn="tl">
                    <a:srgbClr val="000000">
                      <a:alpha val="43137"/>
                    </a:srgbClr>
                  </a:outerShdw>
                </a:effectLst>
              </a:rPr>
              <a:t>for over 60 years … </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4" name="TextBox 3">
            <a:extLst>
              <a:ext uri="{FF2B5EF4-FFF2-40B4-BE49-F238E27FC236}">
                <a16:creationId xmlns:a16="http://schemas.microsoft.com/office/drawing/2014/main" id="{580A67C6-AD7D-47FE-A7D4-C795E84A5E58}"/>
              </a:ext>
            </a:extLst>
          </p:cNvPr>
          <p:cNvSpPr txBox="1"/>
          <p:nvPr/>
        </p:nvSpPr>
        <p:spPr>
          <a:xfrm>
            <a:off x="457200" y="2339844"/>
            <a:ext cx="8127460" cy="1077218"/>
          </a:xfrm>
          <a:prstGeom prst="rect">
            <a:avLst/>
          </a:prstGeom>
          <a:noFill/>
        </p:spPr>
        <p:txBody>
          <a:bodyPr wrap="square" rtlCol="0">
            <a:spAutoFit/>
          </a:bodyPr>
          <a:lstStyle/>
          <a:p>
            <a:r>
              <a:rPr lang="en-US" sz="3200" dirty="0"/>
              <a:t>                                   and I’ve just</a:t>
            </a:r>
          </a:p>
          <a:p>
            <a:r>
              <a:rPr lang="en-US" sz="3200" dirty="0"/>
              <a:t>now begun to understand it … </a:t>
            </a:r>
            <a:endParaRPr lang="en-US" sz="48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7209297F-47E7-41A8-AE33-F954C3800361}"/>
              </a:ext>
            </a:extLst>
          </p:cNvPr>
          <p:cNvSpPr txBox="1"/>
          <p:nvPr/>
        </p:nvSpPr>
        <p:spPr>
          <a:xfrm>
            <a:off x="443889" y="2826234"/>
            <a:ext cx="598288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and gentlemen …</a:t>
            </a:r>
          </a:p>
        </p:txBody>
      </p:sp>
      <p:sp>
        <p:nvSpPr>
          <p:cNvPr id="7" name="TextBox 6">
            <a:extLst>
              <a:ext uri="{FF2B5EF4-FFF2-40B4-BE49-F238E27FC236}">
                <a16:creationId xmlns:a16="http://schemas.microsoft.com/office/drawing/2014/main" id="{29207E34-C98B-46F5-9896-18961F5829EB}"/>
              </a:ext>
            </a:extLst>
          </p:cNvPr>
          <p:cNvSpPr txBox="1"/>
          <p:nvPr/>
        </p:nvSpPr>
        <p:spPr>
          <a:xfrm>
            <a:off x="5356514" y="4925291"/>
            <a:ext cx="3418138" cy="954107"/>
          </a:xfrm>
          <a:prstGeom prst="rect">
            <a:avLst/>
          </a:prstGeom>
          <a:noFill/>
        </p:spPr>
        <p:txBody>
          <a:bodyPr wrap="square" rtlCol="0">
            <a:spAutoFit/>
          </a:bodyPr>
          <a:lstStyle/>
          <a:p>
            <a:pPr algn="ctr"/>
            <a:r>
              <a:rPr lang="en-US" sz="2800" dirty="0">
                <a:solidFill>
                  <a:schemeClr val="accent4">
                    <a:lumMod val="60000"/>
                    <a:lumOff val="40000"/>
                  </a:schemeClr>
                </a:solidFill>
                <a:effectLst>
                  <a:outerShdw blurRad="38100" dist="38100" dir="2700000" algn="tl">
                    <a:srgbClr val="000000">
                      <a:alpha val="43137"/>
                    </a:srgbClr>
                  </a:outerShdw>
                </a:effectLst>
              </a:rPr>
              <a:t>Lewis Sperry Chafer</a:t>
            </a:r>
          </a:p>
          <a:p>
            <a:pPr algn="ctr"/>
            <a:r>
              <a:rPr lang="en-US" sz="2800" dirty="0">
                <a:solidFill>
                  <a:schemeClr val="accent4">
                    <a:lumMod val="60000"/>
                    <a:lumOff val="40000"/>
                  </a:schemeClr>
                </a:solidFill>
                <a:effectLst>
                  <a:outerShdw blurRad="38100" dist="38100" dir="2700000" algn="tl">
                    <a:srgbClr val="000000">
                      <a:alpha val="43137"/>
                    </a:srgbClr>
                  </a:outerShdw>
                </a:effectLst>
              </a:rPr>
              <a:t>(1871-1952)</a:t>
            </a:r>
          </a:p>
        </p:txBody>
      </p:sp>
      <p:sp>
        <p:nvSpPr>
          <p:cNvPr id="8" name="TextBox 7">
            <a:extLst>
              <a:ext uri="{FF2B5EF4-FFF2-40B4-BE49-F238E27FC236}">
                <a16:creationId xmlns:a16="http://schemas.microsoft.com/office/drawing/2014/main" id="{6D4C827B-3BC4-44F7-8CD0-644CB85C6E67}"/>
              </a:ext>
            </a:extLst>
          </p:cNvPr>
          <p:cNvSpPr txBox="1"/>
          <p:nvPr/>
        </p:nvSpPr>
        <p:spPr>
          <a:xfrm>
            <a:off x="1251511" y="3313482"/>
            <a:ext cx="4868141" cy="584775"/>
          </a:xfrm>
          <a:prstGeom prst="rect">
            <a:avLst/>
          </a:prstGeom>
          <a:noFill/>
        </p:spPr>
        <p:txBody>
          <a:bodyPr wrap="square" rtlCol="0">
            <a:spAutoFit/>
          </a:bodyPr>
          <a:lstStyle/>
          <a:p>
            <a:r>
              <a:rPr lang="en-US" sz="3200" dirty="0"/>
              <a:t>                it’s tremendous.”   </a:t>
            </a:r>
            <a:endParaRPr lang="en-US" sz="3200" dirty="0">
              <a:solidFill>
                <a:schemeClr val="accent4">
                  <a:lumMod val="60000"/>
                  <a:lumOff val="40000"/>
                </a:schemeClr>
              </a:solidFill>
            </a:endParaRPr>
          </a:p>
        </p:txBody>
      </p:sp>
      <p:sp>
        <p:nvSpPr>
          <p:cNvPr id="9" name="TextBox 8">
            <a:extLst>
              <a:ext uri="{FF2B5EF4-FFF2-40B4-BE49-F238E27FC236}">
                <a16:creationId xmlns:a16="http://schemas.microsoft.com/office/drawing/2014/main" id="{75FA941F-9163-44F7-A1E3-DA46BF34EB8E}"/>
              </a:ext>
            </a:extLst>
          </p:cNvPr>
          <p:cNvSpPr txBox="1"/>
          <p:nvPr/>
        </p:nvSpPr>
        <p:spPr>
          <a:xfrm>
            <a:off x="2765597" y="3958709"/>
            <a:ext cx="2252635" cy="707886"/>
          </a:xfrm>
          <a:prstGeom prst="rect">
            <a:avLst/>
          </a:prstGeom>
          <a:noFill/>
        </p:spPr>
        <p:txBody>
          <a:bodyPr wrap="square" rtlCol="0">
            <a:spAutoFit/>
          </a:bodyPr>
          <a:lstStyle/>
          <a:p>
            <a:pPr algn="ctr"/>
            <a:r>
              <a:rPr lang="en-US" sz="2000" dirty="0">
                <a:solidFill>
                  <a:schemeClr val="accent4">
                    <a:lumMod val="60000"/>
                    <a:lumOff val="40000"/>
                  </a:schemeClr>
                </a:solidFill>
              </a:rPr>
              <a:t>Grace: the Glorious</a:t>
            </a:r>
          </a:p>
          <a:p>
            <a:pPr algn="ctr"/>
            <a:r>
              <a:rPr lang="en-US" sz="2000" dirty="0">
                <a:solidFill>
                  <a:schemeClr val="accent4">
                    <a:lumMod val="60000"/>
                    <a:lumOff val="40000"/>
                  </a:schemeClr>
                </a:solidFill>
              </a:rPr>
              <a:t>Theme © 1922</a:t>
            </a:r>
          </a:p>
        </p:txBody>
      </p:sp>
    </p:spTree>
    <p:extLst>
      <p:ext uri="{BB962C8B-B14F-4D97-AF65-F5344CB8AC3E}">
        <p14:creationId xmlns:p14="http://schemas.microsoft.com/office/powerpoint/2010/main" val="425555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500"/>
                                        <p:tgtEl>
                                          <p:spTgt spid="205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3" presetClass="emph" presetSubtype="2" fill="hold" grpId="1" nodeType="withEffect">
                                  <p:stCondLst>
                                    <p:cond delay="0"/>
                                  </p:stCondLst>
                                  <p:childTnLst>
                                    <p:animClr clrSpc="rgb" dir="cw">
                                      <p:cBhvr override="childStyle">
                                        <p:cTn id="32" dur="500" fill="hold"/>
                                        <p:tgtEl>
                                          <p:spTgt spid="3"/>
                                        </p:tgtEl>
                                        <p:attrNameLst>
                                          <p:attrName>style.color</p:attrName>
                                        </p:attrNameLst>
                                      </p:cBhvr>
                                      <p:to>
                                        <a:schemeClr val="accent2"/>
                                      </p:to>
                                    </p:animClr>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3" presetClass="emph" presetSubtype="2" fill="hold" grpId="1" nodeType="withEffect">
                                  <p:stCondLst>
                                    <p:cond delay="0"/>
                                  </p:stCondLst>
                                  <p:childTnLst>
                                    <p:animClr clrSpc="rgb" dir="cw">
                                      <p:cBhvr override="childStyle">
                                        <p:cTn id="39" dur="500" fill="hold"/>
                                        <p:tgtEl>
                                          <p:spTgt spid="4"/>
                                        </p:tgtEl>
                                        <p:attrNameLst>
                                          <p:attrName>style.color</p:attrName>
                                        </p:attrNameLst>
                                      </p:cBhvr>
                                      <p:to>
                                        <a:schemeClr val="accent2"/>
                                      </p:to>
                                    </p:animClr>
                                  </p:childTnLst>
                                </p:cTn>
                              </p:par>
                              <p:par>
                                <p:cTn id="40" presetID="10" presetClass="exit" presetSubtype="0" fill="hold" nodeType="withEffect">
                                  <p:stCondLst>
                                    <p:cond delay="0"/>
                                  </p:stCondLst>
                                  <p:childTnLst>
                                    <p:animEffect transition="out" filter="fade">
                                      <p:cBhvr>
                                        <p:cTn id="41" dur="500"/>
                                        <p:tgtEl>
                                          <p:spTgt spid="2056"/>
                                        </p:tgtEl>
                                      </p:cBhvr>
                                    </p:animEffect>
                                    <p:set>
                                      <p:cBhvr>
                                        <p:cTn id="42" dur="1" fill="hold">
                                          <p:stCondLst>
                                            <p:cond delay="499"/>
                                          </p:stCondLst>
                                        </p:cTn>
                                        <p:tgtEl>
                                          <p:spTgt spid="205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200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7" grpId="0"/>
      <p:bldP spid="8" grpId="0"/>
      <p:bldP spid="9" grpId="0"/>
      <p:bldP spid="9"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4957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9692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4832092"/>
          </a:xfrm>
          <a:prstGeom prst="rect">
            <a:avLst/>
          </a:prstGeom>
          <a:noFill/>
        </p:spPr>
        <p:txBody>
          <a:bodyPr wrap="square" rtlCol="0">
            <a:spAutoFit/>
          </a:bodyPr>
          <a:lstStyle/>
          <a:p>
            <a:r>
              <a:rPr lang="en-US" sz="2700" dirty="0"/>
              <a:t>1 Peter 4:1–10 ~ </a:t>
            </a:r>
            <a:r>
              <a:rPr lang="en-US" sz="2700" baseline="30000" dirty="0"/>
              <a:t>1</a:t>
            </a:r>
            <a:r>
              <a:rPr lang="en-US" sz="2700" dirty="0"/>
              <a:t> </a:t>
            </a:r>
            <a:r>
              <a:rPr lang="en-US" sz="2700" dirty="0">
                <a:solidFill>
                  <a:schemeClr val="accent4">
                    <a:lumMod val="60000"/>
                    <a:lumOff val="40000"/>
                  </a:schemeClr>
                </a:solidFill>
              </a:rPr>
              <a:t>Therefore, since Christ suffered for us in the flesh, arm yourselves also with the same mind, for he who has suffered in the flesh has ceased from sin, </a:t>
            </a:r>
            <a:r>
              <a:rPr lang="en-US" sz="2700" baseline="30000" dirty="0">
                <a:solidFill>
                  <a:schemeClr val="bg1"/>
                </a:solidFill>
              </a:rPr>
              <a:t>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that he no longer should live the rest of </a:t>
            </a:r>
            <a:r>
              <a:rPr lang="en-US" sz="2700" i="1" dirty="0">
                <a:solidFill>
                  <a:schemeClr val="accent4">
                    <a:lumMod val="60000"/>
                    <a:lumOff val="40000"/>
                  </a:schemeClr>
                </a:solidFill>
              </a:rPr>
              <a:t>his</a:t>
            </a:r>
            <a:r>
              <a:rPr lang="en-US" sz="2700" dirty="0">
                <a:solidFill>
                  <a:schemeClr val="accent4">
                    <a:lumMod val="60000"/>
                    <a:lumOff val="40000"/>
                  </a:schemeClr>
                </a:solidFill>
              </a:rPr>
              <a:t> time in the flesh for the lusts of men, but for the will of God. </a:t>
            </a:r>
            <a:r>
              <a:rPr lang="en-US" sz="2700" baseline="30000" dirty="0">
                <a:solidFill>
                  <a:schemeClr val="bg1"/>
                </a:solidFill>
              </a:rPr>
              <a:t>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we </a:t>
            </a:r>
            <a:r>
              <a:rPr lang="en-US" sz="2700" i="1" dirty="0">
                <a:solidFill>
                  <a:schemeClr val="accent4">
                    <a:lumMod val="60000"/>
                    <a:lumOff val="40000"/>
                  </a:schemeClr>
                </a:solidFill>
              </a:rPr>
              <a:t>have spent</a:t>
            </a:r>
            <a:r>
              <a:rPr lang="en-US" sz="2700" dirty="0">
                <a:solidFill>
                  <a:schemeClr val="accent4">
                    <a:lumMod val="60000"/>
                    <a:lumOff val="40000"/>
                  </a:schemeClr>
                </a:solidFill>
              </a:rPr>
              <a:t> enough of our past lifetime in doing the will of the Gentiles—when we walked in lewdness, lusts, drunkenness, revelries, drinking parties, and abominable idolatries. </a:t>
            </a:r>
            <a:r>
              <a:rPr lang="en-US" sz="2700" baseline="30000" dirty="0">
                <a:solidFill>
                  <a:schemeClr val="bg1"/>
                </a:solidFill>
              </a:rPr>
              <a:t>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In regard to these, they think it strange that you do not run with </a:t>
            </a:r>
            <a:r>
              <a:rPr lang="en-US" sz="2700" i="1" dirty="0">
                <a:solidFill>
                  <a:schemeClr val="accent4">
                    <a:lumMod val="60000"/>
                    <a:lumOff val="40000"/>
                  </a:schemeClr>
                </a:solidFill>
              </a:rPr>
              <a:t>them</a:t>
            </a:r>
            <a:r>
              <a:rPr lang="en-US" sz="2700" dirty="0">
                <a:solidFill>
                  <a:schemeClr val="accent4">
                    <a:lumMod val="60000"/>
                    <a:lumOff val="40000"/>
                  </a:schemeClr>
                </a:solidFill>
              </a:rPr>
              <a:t> in the same flood of dissipation, speaking evil of </a:t>
            </a:r>
            <a:r>
              <a:rPr lang="en-US" sz="2700" i="1" dirty="0">
                <a:solidFill>
                  <a:schemeClr val="accent4">
                    <a:lumMod val="60000"/>
                    <a:lumOff val="40000"/>
                  </a:schemeClr>
                </a:solidFill>
              </a:rPr>
              <a:t>you</a:t>
            </a:r>
            <a:r>
              <a:rPr lang="en-US" sz="2700" dirty="0">
                <a:solidFill>
                  <a:schemeClr val="accent4">
                    <a:lumMod val="60000"/>
                    <a:lumOff val="40000"/>
                  </a:schemeClr>
                </a:solidFill>
              </a:rPr>
              <a:t>. </a:t>
            </a:r>
            <a:endParaRPr lang="en-US" sz="27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078313"/>
          </a:xfrm>
          <a:prstGeom prst="rect">
            <a:avLst/>
          </a:prstGeom>
          <a:noFill/>
        </p:spPr>
        <p:txBody>
          <a:bodyPr wrap="square" rtlCol="0">
            <a:spAutoFit/>
          </a:bodyPr>
          <a:lstStyle/>
          <a:p>
            <a:r>
              <a:rPr lang="en-US" sz="2700" dirty="0"/>
              <a:t>1 Peter 4:1–10 ~ </a:t>
            </a:r>
            <a:r>
              <a:rPr lang="en-US" sz="2700" baseline="30000" dirty="0">
                <a:solidFill>
                  <a:schemeClr val="bg1"/>
                </a:solidFill>
              </a:rPr>
              <a:t>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They will give an account to Him who is ready to judge the living and the dead. </a:t>
            </a:r>
            <a:r>
              <a:rPr lang="en-US" sz="2700" baseline="30000" dirty="0">
                <a:solidFill>
                  <a:schemeClr val="bg1"/>
                </a:solidFill>
              </a:rPr>
              <a:t>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this reason the gospel was preached also to those who are dead, that they might be judged according to men in the flesh, but live according to God in the spirit. </a:t>
            </a:r>
          </a:p>
          <a:p>
            <a:r>
              <a:rPr lang="en-US" sz="2700" baseline="30000" dirty="0">
                <a:solidFill>
                  <a:schemeClr val="bg1"/>
                </a:solidFill>
              </a:rPr>
              <a:t>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the end of all things is at hand; therefore be serious and watchful in your prayers. </a:t>
            </a:r>
            <a:r>
              <a:rPr lang="en-US" sz="2700" baseline="30000" dirty="0">
                <a:solidFill>
                  <a:schemeClr val="bg1"/>
                </a:solidFill>
              </a:rPr>
              <a:t>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above all things have fervent love for one another, for </a:t>
            </a:r>
            <a:r>
              <a:rPr lang="en-US" sz="2700" i="1" dirty="0">
                <a:solidFill>
                  <a:schemeClr val="accent4">
                    <a:lumMod val="60000"/>
                    <a:lumOff val="40000"/>
                  </a:schemeClr>
                </a:solidFill>
              </a:rPr>
              <a:t>“love will cover a multitude of sins.”</a:t>
            </a:r>
            <a:r>
              <a:rPr lang="en-US" sz="2700" dirty="0">
                <a:solidFill>
                  <a:schemeClr val="accent4">
                    <a:lumMod val="60000"/>
                    <a:lumOff val="40000"/>
                  </a:schemeClr>
                </a:solidFill>
              </a:rPr>
              <a:t> </a:t>
            </a:r>
            <a:r>
              <a:rPr lang="en-US" sz="2700" baseline="30000" dirty="0">
                <a:solidFill>
                  <a:schemeClr val="bg1"/>
                </a:solidFill>
              </a:rPr>
              <a:t>9</a:t>
            </a:r>
            <a:r>
              <a:rPr lang="en-US" sz="2700" baseline="30000" dirty="0">
                <a:solidFill>
                  <a:schemeClr val="accent4">
                    <a:lumMod val="60000"/>
                    <a:lumOff val="40000"/>
                  </a:schemeClr>
                </a:solidFill>
              </a:rPr>
              <a:t> </a:t>
            </a:r>
            <a:r>
              <a:rPr lang="en-US" sz="2700" i="1" dirty="0">
                <a:solidFill>
                  <a:schemeClr val="accent4">
                    <a:lumMod val="60000"/>
                    <a:lumOff val="40000"/>
                  </a:schemeClr>
                </a:solidFill>
              </a:rPr>
              <a:t>Be</a:t>
            </a:r>
            <a:r>
              <a:rPr lang="en-US" sz="2700" dirty="0">
                <a:solidFill>
                  <a:schemeClr val="accent4">
                    <a:lumMod val="60000"/>
                    <a:lumOff val="40000"/>
                  </a:schemeClr>
                </a:solidFill>
              </a:rPr>
              <a:t> hospitable to one another without grumbling. </a:t>
            </a:r>
            <a:r>
              <a:rPr lang="en-US" sz="2700" baseline="30000" dirty="0">
                <a:solidFill>
                  <a:schemeClr val="bg1"/>
                </a:solidFill>
              </a:rPr>
              <a:t>10</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As each one has received a gift, minister it to one another, as good stewards of the</a:t>
            </a:r>
          </a:p>
          <a:p>
            <a:r>
              <a:rPr lang="en-US" sz="2700" dirty="0">
                <a:solidFill>
                  <a:schemeClr val="accent4">
                    <a:lumMod val="60000"/>
                    <a:lumOff val="40000"/>
                  </a:schemeClr>
                </a:solidFill>
              </a:rPr>
              <a:t>manifold grace of God.</a:t>
            </a:r>
            <a:endParaRPr lang="en-US" sz="27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05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340646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31A40CC-7D48-465F-B5B9-B8590078E36B}"/>
              </a:ext>
            </a:extLst>
          </p:cNvPr>
          <p:cNvSpPr txBox="1"/>
          <p:nvPr/>
        </p:nvSpPr>
        <p:spPr>
          <a:xfrm rot="21119832">
            <a:off x="5136560" y="4509669"/>
            <a:ext cx="1819831" cy="584775"/>
          </a:xfrm>
          <a:prstGeom prst="rect">
            <a:avLst/>
          </a:prstGeom>
          <a:solidFill>
            <a:srgbClr val="5DB359"/>
          </a:solidFill>
        </p:spPr>
        <p:txBody>
          <a:bodyPr wrap="square" rtlCol="0">
            <a:spAutoFit/>
          </a:bodyPr>
          <a:lstStyle/>
          <a:p>
            <a:r>
              <a:rPr lang="en-US" sz="800" b="1" dirty="0">
                <a:solidFill>
                  <a:schemeClr val="bg2">
                    <a:lumMod val="10000"/>
                  </a:schemeClr>
                </a:solidFill>
                <a:cs typeface="Times New Roman" panose="02020603050405020304" pitchFamily="18" charset="0"/>
              </a:rPr>
              <a:t>The righteous cry out, and the LORD hears them; he delivers them from all their troubles..</a:t>
            </a:r>
          </a:p>
          <a:p>
            <a:pPr algn="r"/>
            <a:r>
              <a:rPr lang="en-US" sz="800" b="1" dirty="0">
                <a:solidFill>
                  <a:schemeClr val="bg2">
                    <a:lumMod val="10000"/>
                  </a:schemeClr>
                </a:solidFill>
                <a:cs typeface="Times New Roman" panose="02020603050405020304" pitchFamily="18" charset="0"/>
              </a:rPr>
              <a:t>– Psalms 34:17</a:t>
            </a:r>
          </a:p>
        </p:txBody>
      </p:sp>
      <p:sp>
        <p:nvSpPr>
          <p:cNvPr id="11" name="TextBox 10">
            <a:extLst>
              <a:ext uri="{FF2B5EF4-FFF2-40B4-BE49-F238E27FC236}">
                <a16:creationId xmlns:a16="http://schemas.microsoft.com/office/drawing/2014/main" id="{BEA3F8A1-732E-48D7-A408-3341DEF7E389}"/>
              </a:ext>
            </a:extLst>
          </p:cNvPr>
          <p:cNvSpPr txBox="1"/>
          <p:nvPr/>
        </p:nvSpPr>
        <p:spPr>
          <a:xfrm rot="276436">
            <a:off x="1364864" y="4903528"/>
            <a:ext cx="1829373" cy="461665"/>
          </a:xfrm>
          <a:prstGeom prst="rect">
            <a:avLst/>
          </a:prstGeom>
          <a:solidFill>
            <a:srgbClr val="FFFF00"/>
          </a:solidFill>
        </p:spPr>
        <p:txBody>
          <a:bodyPr wrap="square" rtlCol="0">
            <a:spAutoFit/>
          </a:bodyPr>
          <a:lstStyle/>
          <a:p>
            <a:r>
              <a:rPr lang="en-US" sz="800" b="1" dirty="0">
                <a:solidFill>
                  <a:schemeClr val="bg2">
                    <a:lumMod val="10000"/>
                  </a:schemeClr>
                </a:solidFill>
                <a:cs typeface="Times New Roman" panose="02020603050405020304" pitchFamily="18" charset="0"/>
              </a:rPr>
              <a:t>“Wait on the Lord: be of good courage, and he shall strengthen thine heart;”</a:t>
            </a:r>
          </a:p>
          <a:p>
            <a:pPr algn="r"/>
            <a:r>
              <a:rPr lang="en-US" sz="800" b="1" dirty="0">
                <a:solidFill>
                  <a:schemeClr val="bg2">
                    <a:lumMod val="10000"/>
                  </a:schemeClr>
                </a:solidFill>
                <a:cs typeface="Times New Roman" panose="02020603050405020304" pitchFamily="18" charset="0"/>
              </a:rPr>
              <a:t>– Psalm 27:14b</a:t>
            </a:r>
          </a:p>
        </p:txBody>
      </p:sp>
      <p:sp>
        <p:nvSpPr>
          <p:cNvPr id="4" name="TextBox 3">
            <a:extLst>
              <a:ext uri="{FF2B5EF4-FFF2-40B4-BE49-F238E27FC236}">
                <a16:creationId xmlns:a16="http://schemas.microsoft.com/office/drawing/2014/main" id="{57742204-380F-434C-8B39-F1EE4DD95026}"/>
              </a:ext>
            </a:extLst>
          </p:cNvPr>
          <p:cNvSpPr txBox="1"/>
          <p:nvPr/>
        </p:nvSpPr>
        <p:spPr>
          <a:xfrm rot="20483961">
            <a:off x="4692783" y="4977098"/>
            <a:ext cx="1829373" cy="558615"/>
          </a:xfrm>
          <a:prstGeom prst="rect">
            <a:avLst/>
          </a:prstGeom>
          <a:solidFill>
            <a:srgbClr val="FFFF00"/>
          </a:solidFill>
        </p:spPr>
        <p:txBody>
          <a:bodyPr wrap="square" rtlCol="0">
            <a:spAutoFit/>
          </a:bodyPr>
          <a:lstStyle/>
          <a:p>
            <a:pPr algn="l"/>
            <a:r>
              <a:rPr lang="en-US" sz="800" b="1" dirty="0">
                <a:solidFill>
                  <a:schemeClr val="bg2">
                    <a:lumMod val="10000"/>
                  </a:schemeClr>
                </a:solidFill>
                <a:cs typeface="Times New Roman" panose="02020603050405020304" pitchFamily="18" charset="0"/>
              </a:rPr>
              <a:t>“There is a friend that </a:t>
            </a:r>
            <a:r>
              <a:rPr lang="en-US" sz="800" b="1" dirty="0" err="1">
                <a:solidFill>
                  <a:schemeClr val="bg2">
                    <a:lumMod val="10000"/>
                  </a:schemeClr>
                </a:solidFill>
                <a:cs typeface="Times New Roman" panose="02020603050405020304" pitchFamily="18" charset="0"/>
              </a:rPr>
              <a:t>sticketh</a:t>
            </a:r>
            <a:r>
              <a:rPr lang="en-US" sz="800" b="1" dirty="0">
                <a:solidFill>
                  <a:schemeClr val="bg2">
                    <a:lumMod val="10000"/>
                  </a:schemeClr>
                </a:solidFill>
                <a:cs typeface="Times New Roman" panose="02020603050405020304" pitchFamily="18" charset="0"/>
              </a:rPr>
              <a:t> closer than a brother.” </a:t>
            </a:r>
          </a:p>
          <a:p>
            <a:pPr algn="r"/>
            <a:r>
              <a:rPr lang="en-US" sz="800" b="1" dirty="0">
                <a:solidFill>
                  <a:schemeClr val="bg2">
                    <a:lumMod val="10000"/>
                  </a:schemeClr>
                </a:solidFill>
                <a:cs typeface="Times New Roman" panose="02020603050405020304" pitchFamily="18" charset="0"/>
              </a:rPr>
              <a:t>– Proverbs 18:24</a:t>
            </a:r>
          </a:p>
        </p:txBody>
      </p:sp>
      <p:sp>
        <p:nvSpPr>
          <p:cNvPr id="7" name="TextBox 6">
            <a:extLst>
              <a:ext uri="{FF2B5EF4-FFF2-40B4-BE49-F238E27FC236}">
                <a16:creationId xmlns:a16="http://schemas.microsoft.com/office/drawing/2014/main" id="{826CB803-D96E-4F91-AC41-65353A32FA13}"/>
              </a:ext>
            </a:extLst>
          </p:cNvPr>
          <p:cNvSpPr txBox="1"/>
          <p:nvPr/>
        </p:nvSpPr>
        <p:spPr>
          <a:xfrm rot="601413">
            <a:off x="3323198" y="4703772"/>
            <a:ext cx="1880135" cy="584775"/>
          </a:xfrm>
          <a:prstGeom prst="rect">
            <a:avLst/>
          </a:prstGeom>
          <a:solidFill>
            <a:srgbClr val="5DB359"/>
          </a:solidFill>
        </p:spPr>
        <p:txBody>
          <a:bodyPr wrap="square" rtlCol="0">
            <a:spAutoFit/>
          </a:bodyPr>
          <a:lstStyle/>
          <a:p>
            <a:r>
              <a:rPr lang="en-US" sz="800" b="1" dirty="0">
                <a:solidFill>
                  <a:schemeClr val="bg2">
                    <a:lumMod val="10000"/>
                  </a:schemeClr>
                </a:solidFill>
                <a:cs typeface="Times New Roman" panose="02020603050405020304" pitchFamily="18" charset="0"/>
              </a:rPr>
              <a:t>“But my God shall supply all your need according to his riches in glory by Christ Jesus.”</a:t>
            </a:r>
          </a:p>
          <a:p>
            <a:r>
              <a:rPr lang="en-US" sz="800" b="1" dirty="0">
                <a:solidFill>
                  <a:schemeClr val="bg2">
                    <a:lumMod val="10000"/>
                  </a:schemeClr>
                </a:solidFill>
                <a:cs typeface="Times New Roman" panose="02020603050405020304" pitchFamily="18" charset="0"/>
              </a:rPr>
              <a:t>– Exodus 14:14</a:t>
            </a:r>
          </a:p>
        </p:txBody>
      </p:sp>
      <p:sp>
        <p:nvSpPr>
          <p:cNvPr id="9" name="TextBox 8">
            <a:extLst>
              <a:ext uri="{FF2B5EF4-FFF2-40B4-BE49-F238E27FC236}">
                <a16:creationId xmlns:a16="http://schemas.microsoft.com/office/drawing/2014/main" id="{45A9A9A2-1673-4041-A511-BE9C51EBE422}"/>
              </a:ext>
            </a:extLst>
          </p:cNvPr>
          <p:cNvSpPr txBox="1"/>
          <p:nvPr/>
        </p:nvSpPr>
        <p:spPr>
          <a:xfrm rot="20171538">
            <a:off x="2199617" y="5332843"/>
            <a:ext cx="1829373" cy="584775"/>
          </a:xfrm>
          <a:prstGeom prst="rect">
            <a:avLst/>
          </a:prstGeom>
          <a:solidFill>
            <a:schemeClr val="accent1">
              <a:lumMod val="60000"/>
              <a:lumOff val="40000"/>
            </a:schemeClr>
          </a:solidFill>
        </p:spPr>
        <p:txBody>
          <a:bodyPr wrap="square" rtlCol="0">
            <a:spAutoFit/>
          </a:bodyPr>
          <a:lstStyle/>
          <a:p>
            <a:r>
              <a:rPr lang="en-US" sz="800" b="1" dirty="0">
                <a:solidFill>
                  <a:schemeClr val="bg2">
                    <a:lumMod val="10000"/>
                  </a:schemeClr>
                </a:solidFill>
                <a:cs typeface="Times New Roman" panose="02020603050405020304" pitchFamily="18" charset="0"/>
              </a:rPr>
              <a:t>He giveth power to the faint; and to them that have no might he </a:t>
            </a:r>
            <a:r>
              <a:rPr lang="en-US" sz="800" b="1" dirty="0" err="1">
                <a:solidFill>
                  <a:schemeClr val="bg2">
                    <a:lumMod val="10000"/>
                  </a:schemeClr>
                </a:solidFill>
                <a:cs typeface="Times New Roman" panose="02020603050405020304" pitchFamily="18" charset="0"/>
              </a:rPr>
              <a:t>increaseth</a:t>
            </a:r>
            <a:r>
              <a:rPr lang="en-US" sz="800" b="1" dirty="0">
                <a:solidFill>
                  <a:schemeClr val="bg2">
                    <a:lumMod val="10000"/>
                  </a:schemeClr>
                </a:solidFill>
                <a:cs typeface="Times New Roman" panose="02020603050405020304" pitchFamily="18" charset="0"/>
              </a:rPr>
              <a:t> strength.</a:t>
            </a:r>
          </a:p>
          <a:p>
            <a:pPr algn="r"/>
            <a:r>
              <a:rPr lang="en-US" sz="800" b="1" dirty="0">
                <a:solidFill>
                  <a:schemeClr val="bg2">
                    <a:lumMod val="10000"/>
                  </a:schemeClr>
                </a:solidFill>
                <a:cs typeface="Times New Roman" panose="02020603050405020304" pitchFamily="18" charset="0"/>
              </a:rPr>
              <a:t>– Exodus 14:14</a:t>
            </a:r>
          </a:p>
        </p:txBody>
      </p:sp>
      <p:sp>
        <p:nvSpPr>
          <p:cNvPr id="13" name="TextBox 12">
            <a:extLst>
              <a:ext uri="{FF2B5EF4-FFF2-40B4-BE49-F238E27FC236}">
                <a16:creationId xmlns:a16="http://schemas.microsoft.com/office/drawing/2014/main" id="{AC5C550B-F51D-4B53-AFD5-8C1C82681A14}"/>
              </a:ext>
            </a:extLst>
          </p:cNvPr>
          <p:cNvSpPr txBox="1"/>
          <p:nvPr/>
        </p:nvSpPr>
        <p:spPr>
          <a:xfrm rot="1332345">
            <a:off x="1438623" y="5181862"/>
            <a:ext cx="1829373" cy="584775"/>
          </a:xfrm>
          <a:prstGeom prst="rect">
            <a:avLst/>
          </a:prstGeom>
          <a:solidFill>
            <a:srgbClr val="FF33CC"/>
          </a:solidFill>
        </p:spPr>
        <p:txBody>
          <a:bodyPr wrap="square" rtlCol="0">
            <a:spAutoFit/>
          </a:bodyPr>
          <a:lstStyle/>
          <a:p>
            <a:r>
              <a:rPr lang="en-US" sz="800" b="1" dirty="0">
                <a:solidFill>
                  <a:schemeClr val="bg2">
                    <a:lumMod val="10000"/>
                  </a:schemeClr>
                </a:solidFill>
              </a:rPr>
              <a:t>“And we know that in all things God works for the good of those who love him,”</a:t>
            </a:r>
          </a:p>
          <a:p>
            <a:pPr algn="r"/>
            <a:r>
              <a:rPr lang="en-US" sz="800" b="1" dirty="0">
                <a:solidFill>
                  <a:schemeClr val="bg2">
                    <a:lumMod val="10000"/>
                  </a:schemeClr>
                </a:solidFill>
                <a:cs typeface="Times New Roman" panose="02020603050405020304" pitchFamily="18" charset="0"/>
              </a:rPr>
              <a:t>– Romans 8:28a</a:t>
            </a:r>
          </a:p>
        </p:txBody>
      </p:sp>
      <p:sp>
        <p:nvSpPr>
          <p:cNvPr id="14" name="TextBox 13">
            <a:extLst>
              <a:ext uri="{FF2B5EF4-FFF2-40B4-BE49-F238E27FC236}">
                <a16:creationId xmlns:a16="http://schemas.microsoft.com/office/drawing/2014/main" id="{7A5DF151-2AC0-43CF-AE24-ABDAD8D2DF0E}"/>
              </a:ext>
            </a:extLst>
          </p:cNvPr>
          <p:cNvSpPr txBox="1"/>
          <p:nvPr/>
        </p:nvSpPr>
        <p:spPr>
          <a:xfrm rot="21062192">
            <a:off x="4103458" y="4209500"/>
            <a:ext cx="1880135" cy="584775"/>
          </a:xfrm>
          <a:prstGeom prst="rect">
            <a:avLst/>
          </a:prstGeom>
          <a:solidFill>
            <a:schemeClr val="accent1">
              <a:lumMod val="60000"/>
              <a:lumOff val="40000"/>
            </a:schemeClr>
          </a:solidFill>
        </p:spPr>
        <p:txBody>
          <a:bodyPr wrap="square" rtlCol="0">
            <a:spAutoFit/>
          </a:bodyPr>
          <a:lstStyle/>
          <a:p>
            <a:r>
              <a:rPr lang="en-US" sz="800" b="1" dirty="0">
                <a:solidFill>
                  <a:schemeClr val="bg2">
                    <a:lumMod val="10000"/>
                  </a:schemeClr>
                </a:solidFill>
                <a:cs typeface="Times New Roman" panose="02020603050405020304" pitchFamily="18" charset="0"/>
              </a:rPr>
              <a:t>“For thou, Lord, art good, and ready to forgive; and plenteous in mercy unto all them that call upon thee.”</a:t>
            </a:r>
          </a:p>
          <a:p>
            <a:pPr algn="r"/>
            <a:r>
              <a:rPr lang="en-US" sz="800" b="1" dirty="0">
                <a:solidFill>
                  <a:schemeClr val="bg2">
                    <a:lumMod val="10000"/>
                  </a:schemeClr>
                </a:solidFill>
                <a:cs typeface="Times New Roman" panose="02020603050405020304" pitchFamily="18" charset="0"/>
              </a:rPr>
              <a:t>– Exodus 14:14</a:t>
            </a:r>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8" name="TextBox 7">
            <a:extLst>
              <a:ext uri="{FF2B5EF4-FFF2-40B4-BE49-F238E27FC236}">
                <a16:creationId xmlns:a16="http://schemas.microsoft.com/office/drawing/2014/main" id="{F1EA424E-8CCB-43B4-9B91-3497B8514DDB}"/>
              </a:ext>
            </a:extLst>
          </p:cNvPr>
          <p:cNvSpPr txBox="1"/>
          <p:nvPr/>
        </p:nvSpPr>
        <p:spPr>
          <a:xfrm>
            <a:off x="0" y="6858000"/>
            <a:ext cx="9144000" cy="230832"/>
          </a:xfrm>
          <a:prstGeom prst="rect">
            <a:avLst/>
          </a:prstGeom>
          <a:noFill/>
        </p:spPr>
        <p:txBody>
          <a:bodyPr wrap="square" rtlCol="0">
            <a:spAutoFit/>
          </a:bodyPr>
          <a:lstStyle/>
          <a:p>
            <a:r>
              <a:rPr lang="en-US" sz="900">
                <a:hlinkClick r:id="rId3" tooltip="http://www.graceiseverywhere.net/2015/02/26/the-promise-box/#comments"/>
              </a:rPr>
              <a:t>This Photo</a:t>
            </a:r>
            <a:r>
              <a:rPr lang="en-US" sz="900"/>
              <a:t> by Unknown Author is licensed under </a:t>
            </a:r>
            <a:r>
              <a:rPr lang="en-US" sz="900">
                <a:hlinkClick r:id="rId4" tooltip="https://creativecommons.org/licenses/by-nc-nd/3.0/"/>
              </a:rPr>
              <a:t>CC BY-NC-ND</a:t>
            </a:r>
            <a:endParaRPr lang="en-US" sz="900"/>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16:33 ~ </a:t>
            </a:r>
            <a:r>
              <a:rPr lang="en-US" sz="3200" dirty="0">
                <a:solidFill>
                  <a:schemeClr val="accent4">
                    <a:lumMod val="60000"/>
                    <a:lumOff val="40000"/>
                  </a:schemeClr>
                </a:solidFill>
                <a:effectLst>
                  <a:outerShdw blurRad="38100" dist="38100" dir="2700000" algn="tl">
                    <a:srgbClr val="000000">
                      <a:alpha val="43137"/>
                    </a:srgbClr>
                  </a:outerShdw>
                </a:effectLst>
              </a:rPr>
              <a:t>These things I have spoken to you, that in Me you may have peace. In the world you will have tribulation; but be of good cheer, I have overcome the world.</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pic>
        <p:nvPicPr>
          <p:cNvPr id="10" name="Picture 9" descr="A picture containing table, indoor&#10;&#10;Description automatically generated">
            <a:extLst>
              <a:ext uri="{FF2B5EF4-FFF2-40B4-BE49-F238E27FC236}">
                <a16:creationId xmlns:a16="http://schemas.microsoft.com/office/drawing/2014/main" id="{E6FB55C5-1DF4-4886-B2D5-CBB8959597C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24" b="95739" l="3712" r="91485">
                        <a14:foregroundMark x1="14410" y1="21303" x2="16157" y2="29574"/>
                        <a14:foregroundMark x1="13974" y1="22055" x2="14410" y2="23810"/>
                        <a14:foregroundMark x1="13755" y1="22055" x2="13974" y2="22306"/>
                        <a14:backgroundMark x1="3493" y1="79950" x2="3493" y2="79950"/>
                        <a14:backgroundMark x1="3493" y1="79699" x2="3493" y2="79950"/>
                        <a14:backgroundMark x1="3493" y1="79198" x2="3930" y2="80201"/>
                        <a14:backgroundMark x1="65939" y1="70426" x2="65939" y2="70426"/>
                        <a14:backgroundMark x1="27511" y1="72682" x2="41703" y2="83459"/>
                        <a14:backgroundMark x1="63319" y1="65915" x2="82751" y2="68170"/>
                        <a14:backgroundMark x1="57860" y1="67669" x2="79694" y2="63409"/>
                        <a14:backgroundMark x1="79694" y1="63409" x2="79694" y2="63409"/>
                        <a14:backgroundMark x1="55459" y1="67419" x2="64629" y2="67168"/>
                        <a14:backgroundMark x1="58734" y1="68922" x2="67249" y2="69173"/>
                        <a14:backgroundMark x1="61135" y1="72932" x2="83624" y2="84962"/>
                        <a14:backgroundMark x1="24891" y1="72431" x2="48253" y2="81704"/>
                        <a14:backgroundMark x1="48253" y1="81704" x2="25983" y2="83960"/>
                        <a14:backgroundMark x1="25983" y1="83960" x2="15502" y2="77945"/>
                        <a14:backgroundMark x1="15502" y1="77945" x2="26856" y2="81454"/>
                        <a14:backgroundMark x1="26856" y1="81454" x2="50218" y2="79699"/>
                        <a14:backgroundMark x1="50218" y1="79699" x2="75983" y2="89724"/>
                        <a14:backgroundMark x1="56114" y1="86216" x2="79258" y2="92982"/>
                        <a14:backgroundMark x1="79258" y1="92982" x2="74454" y2="89223"/>
                        <a14:backgroundMark x1="80349" y1="65915" x2="83188" y2="70426"/>
                        <a14:backgroundMark x1="89520" y1="70175" x2="86463" y2="70677"/>
                        <a14:backgroundMark x1="85808" y1="67419" x2="90393" y2="70426"/>
                        <a14:backgroundMark x1="82969" y1="91729" x2="78603" y2="90977"/>
                        <a14:backgroundMark x1="53493" y1="77444" x2="45852" y2="80702"/>
                        <a14:backgroundMark x1="9607" y1="78195" x2="32533" y2="87719"/>
                        <a14:backgroundMark x1="9170" y1="74687" x2="9389" y2="8070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l="5345" t="10904" r="29749" b="29356"/>
          <a:stretch/>
        </p:blipFill>
        <p:spPr>
          <a:xfrm>
            <a:off x="1376794" y="2696440"/>
            <a:ext cx="2831523" cy="2270415"/>
          </a:xfrm>
          <a:prstGeom prst="rect">
            <a:avLst/>
          </a:prstGeom>
          <a:effectLst>
            <a:softEdge rad="12700"/>
          </a:effectLst>
        </p:spPr>
      </p:pic>
    </p:spTree>
    <p:extLst>
      <p:ext uri="{BB962C8B-B14F-4D97-AF65-F5344CB8AC3E}">
        <p14:creationId xmlns:p14="http://schemas.microsoft.com/office/powerpoint/2010/main" val="121249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E23CBE"/>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3" presetClass="emph" presetSubtype="2" fill="hold" grpId="1" nodeType="withEffect">
                                  <p:stCondLst>
                                    <p:cond delay="0"/>
                                  </p:stCondLst>
                                  <p:childTnLst>
                                    <p:animClr clrSpc="rgb" dir="cw">
                                      <p:cBhvr override="childStyle">
                                        <p:cTn id="41" dur="2000" fill="hold"/>
                                        <p:tgtEl>
                                          <p:spTgt spid="3"/>
                                        </p:tgtEl>
                                        <p:attrNameLst>
                                          <p:attrName>style.color</p:attrName>
                                        </p:attrNameLst>
                                      </p:cBhvr>
                                      <p:to>
                                        <a:srgbClr val="000000"/>
                                      </p:to>
                                    </p:animClr>
                                  </p:childTnLst>
                                </p:cTn>
                              </p:par>
                              <p:par>
                                <p:cTn id="42" presetID="6" presetClass="emph" presetSubtype="0" fill="hold" grpId="2" nodeType="withEffect">
                                  <p:stCondLst>
                                    <p:cond delay="0"/>
                                  </p:stCondLst>
                                  <p:childTnLst>
                                    <p:animScale>
                                      <p:cBhvr>
                                        <p:cTn id="43" dur="2000" fill="hold"/>
                                        <p:tgtEl>
                                          <p:spTgt spid="3"/>
                                        </p:tgtEl>
                                      </p:cBhvr>
                                      <p:by x="25000" y="25000"/>
                                    </p:animScale>
                                  </p:childTnLst>
                                </p:cTn>
                              </p:par>
                              <p:par>
                                <p:cTn id="44" presetID="8" presetClass="emph" presetSubtype="0" fill="hold" grpId="3" nodeType="withEffect">
                                  <p:stCondLst>
                                    <p:cond delay="0"/>
                                  </p:stCondLst>
                                  <p:childTnLst>
                                    <p:animRot by="-600000">
                                      <p:cBhvr>
                                        <p:cTn id="45" dur="2000" fill="hold"/>
                                        <p:tgtEl>
                                          <p:spTgt spid="3"/>
                                        </p:tgtEl>
                                        <p:attrNameLst>
                                          <p:attrName>r</p:attrName>
                                        </p:attrNameLst>
                                      </p:cBhvr>
                                    </p:animRot>
                                  </p:childTnLst>
                                </p:cTn>
                              </p:par>
                              <p:par>
                                <p:cTn id="46" presetID="42" presetClass="path" presetSubtype="0" fill="hold" grpId="4" nodeType="withEffect">
                                  <p:stCondLst>
                                    <p:cond delay="0"/>
                                  </p:stCondLst>
                                  <p:childTnLst>
                                    <p:animMotion origin="layout" path="M -1.94444E-6 1.85185E-6 L -0.07378 0.41389 " pathEditMode="relative" rAng="0" ptsTypes="AA">
                                      <p:cBhvr>
                                        <p:cTn id="47" dur="2000" fill="hold"/>
                                        <p:tgtEl>
                                          <p:spTgt spid="3"/>
                                        </p:tgtEl>
                                        <p:attrNameLst>
                                          <p:attrName>ppt_x</p:attrName>
                                          <p:attrName>ppt_y</p:attrName>
                                        </p:attrNameLst>
                                      </p:cBhvr>
                                      <p:rCtr x="-3698" y="2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animBg="1"/>
      <p:bldP spid="7" grpId="0" animBg="1"/>
      <p:bldP spid="9" grpId="0" animBg="1"/>
      <p:bldP spid="13" grpId="0" animBg="1"/>
      <p:bldP spid="14" grpId="0" animBg="1"/>
      <p:bldP spid="3" grpId="0"/>
      <p:bldP spid="3" grpId="1"/>
      <p:bldP spid="3" grpId="2"/>
      <p:bldP spid="3" grpId="3"/>
      <p:bldP spid="3" grpId="4"/>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Tree>
    <p:extLst>
      <p:ext uri="{BB962C8B-B14F-4D97-AF65-F5344CB8AC3E}">
        <p14:creationId xmlns:p14="http://schemas.microsoft.com/office/powerpoint/2010/main" val="45481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1BF69BF9-5C01-4C36-B757-DA8074E3E60B}"/>
              </a:ext>
            </a:extLst>
          </p:cNvPr>
          <p:cNvSpPr/>
          <p:nvPr/>
        </p:nvSpPr>
        <p:spPr>
          <a:xfrm>
            <a:off x="1058065" y="3041351"/>
            <a:ext cx="2990689" cy="1703084"/>
          </a:xfrm>
          <a:custGeom>
            <a:avLst/>
            <a:gdLst>
              <a:gd name="connsiteX0" fmla="*/ 10557 w 715946"/>
              <a:gd name="connsiteY0" fmla="*/ 342019 h 873951"/>
              <a:gd name="connsiteX1" fmla="*/ 196294 w 715946"/>
              <a:gd name="connsiteY1" fmla="*/ 342019 h 873951"/>
              <a:gd name="connsiteX2" fmla="*/ 315357 w 715946"/>
              <a:gd name="connsiteY2" fmla="*/ 213432 h 873951"/>
              <a:gd name="connsiteX3" fmla="*/ 405844 w 715946"/>
              <a:gd name="connsiteY3" fmla="*/ 13407 h 873951"/>
              <a:gd name="connsiteX4" fmla="*/ 596344 w 715946"/>
              <a:gd name="connsiteY4" fmla="*/ 56269 h 873951"/>
              <a:gd name="connsiteX5" fmla="*/ 672544 w 715946"/>
              <a:gd name="connsiteY5" fmla="*/ 361069 h 873951"/>
              <a:gd name="connsiteX6" fmla="*/ 715407 w 715946"/>
              <a:gd name="connsiteY6" fmla="*/ 599194 h 873951"/>
              <a:gd name="connsiteX7" fmla="*/ 643969 w 715946"/>
              <a:gd name="connsiteY7" fmla="*/ 813507 h 873951"/>
              <a:gd name="connsiteX8" fmla="*/ 453469 w 715946"/>
              <a:gd name="connsiteY8" fmla="*/ 861132 h 873951"/>
              <a:gd name="connsiteX9" fmla="*/ 362982 w 715946"/>
              <a:gd name="connsiteY9" fmla="*/ 613482 h 873951"/>
              <a:gd name="connsiteX10" fmla="*/ 139144 w 715946"/>
              <a:gd name="connsiteY10" fmla="*/ 489657 h 873951"/>
              <a:gd name="connsiteX11" fmla="*/ 34369 w 715946"/>
              <a:gd name="connsiteY11" fmla="*/ 480132 h 873951"/>
              <a:gd name="connsiteX12" fmla="*/ 10557 w 715946"/>
              <a:gd name="connsiteY12" fmla="*/ 342019 h 87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46" h="873951">
                <a:moveTo>
                  <a:pt x="10557" y="342019"/>
                </a:moveTo>
                <a:cubicBezTo>
                  <a:pt x="37544" y="319000"/>
                  <a:pt x="145494" y="363450"/>
                  <a:pt x="196294" y="342019"/>
                </a:cubicBezTo>
                <a:cubicBezTo>
                  <a:pt x="247094" y="320588"/>
                  <a:pt x="280432" y="268201"/>
                  <a:pt x="315357" y="213432"/>
                </a:cubicBezTo>
                <a:cubicBezTo>
                  <a:pt x="350282" y="158663"/>
                  <a:pt x="359013" y="39601"/>
                  <a:pt x="405844" y="13407"/>
                </a:cubicBezTo>
                <a:cubicBezTo>
                  <a:pt x="452675" y="-12787"/>
                  <a:pt x="551894" y="-1675"/>
                  <a:pt x="596344" y="56269"/>
                </a:cubicBezTo>
                <a:cubicBezTo>
                  <a:pt x="640794" y="114213"/>
                  <a:pt x="652700" y="270582"/>
                  <a:pt x="672544" y="361069"/>
                </a:cubicBezTo>
                <a:cubicBezTo>
                  <a:pt x="692388" y="451556"/>
                  <a:pt x="720169" y="523788"/>
                  <a:pt x="715407" y="599194"/>
                </a:cubicBezTo>
                <a:cubicBezTo>
                  <a:pt x="710645" y="674600"/>
                  <a:pt x="687625" y="769851"/>
                  <a:pt x="643969" y="813507"/>
                </a:cubicBezTo>
                <a:cubicBezTo>
                  <a:pt x="600313" y="857163"/>
                  <a:pt x="500300" y="894469"/>
                  <a:pt x="453469" y="861132"/>
                </a:cubicBezTo>
                <a:cubicBezTo>
                  <a:pt x="406638" y="827795"/>
                  <a:pt x="415369" y="675394"/>
                  <a:pt x="362982" y="613482"/>
                </a:cubicBezTo>
                <a:cubicBezTo>
                  <a:pt x="310595" y="551570"/>
                  <a:pt x="193913" y="511882"/>
                  <a:pt x="139144" y="489657"/>
                </a:cubicBezTo>
                <a:cubicBezTo>
                  <a:pt x="84375" y="467432"/>
                  <a:pt x="54213" y="501563"/>
                  <a:pt x="34369" y="480132"/>
                </a:cubicBezTo>
                <a:cubicBezTo>
                  <a:pt x="14525" y="458701"/>
                  <a:pt x="-16430" y="365038"/>
                  <a:pt x="10557" y="342019"/>
                </a:cubicBezTo>
                <a:close/>
              </a:path>
            </a:pathLst>
          </a:custGeom>
          <a:solidFill>
            <a:schemeClr val="bg2">
              <a:lumMod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F9F603E-420F-4F7E-9B05-AD202000C332}"/>
              </a:ext>
            </a:extLst>
          </p:cNvPr>
          <p:cNvSpPr/>
          <p:nvPr/>
        </p:nvSpPr>
        <p:spPr>
          <a:xfrm>
            <a:off x="2239054" y="3645649"/>
            <a:ext cx="1003937" cy="451210"/>
          </a:xfrm>
          <a:custGeom>
            <a:avLst/>
            <a:gdLst>
              <a:gd name="connsiteX0" fmla="*/ 33930 w 623366"/>
              <a:gd name="connsiteY0" fmla="*/ 72244 h 339001"/>
              <a:gd name="connsiteX1" fmla="*/ 391117 w 623366"/>
              <a:gd name="connsiteY1" fmla="*/ 807 h 339001"/>
              <a:gd name="connsiteX2" fmla="*/ 610192 w 623366"/>
              <a:gd name="connsiteY2" fmla="*/ 119869 h 339001"/>
              <a:gd name="connsiteX3" fmla="*/ 572092 w 623366"/>
              <a:gd name="connsiteY3" fmla="*/ 296082 h 339001"/>
              <a:gd name="connsiteX4" fmla="*/ 353017 w 623366"/>
              <a:gd name="connsiteY4" fmla="*/ 338944 h 339001"/>
              <a:gd name="connsiteX5" fmla="*/ 157755 w 623366"/>
              <a:gd name="connsiteY5" fmla="*/ 291319 h 339001"/>
              <a:gd name="connsiteX6" fmla="*/ 25960 w 623366"/>
              <a:gd name="connsiteY6" fmla="*/ 161702 h 339001"/>
              <a:gd name="connsiteX7" fmla="*/ 33930 w 623366"/>
              <a:gd name="connsiteY7" fmla="*/ 72244 h 33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366" h="339001">
                <a:moveTo>
                  <a:pt x="33930" y="72244"/>
                </a:moveTo>
                <a:cubicBezTo>
                  <a:pt x="94790" y="45428"/>
                  <a:pt x="295073" y="-7131"/>
                  <a:pt x="391117" y="807"/>
                </a:cubicBezTo>
                <a:cubicBezTo>
                  <a:pt x="487161" y="8744"/>
                  <a:pt x="580030" y="70657"/>
                  <a:pt x="610192" y="119869"/>
                </a:cubicBezTo>
                <a:cubicBezTo>
                  <a:pt x="640354" y="169081"/>
                  <a:pt x="614955" y="259570"/>
                  <a:pt x="572092" y="296082"/>
                </a:cubicBezTo>
                <a:cubicBezTo>
                  <a:pt x="529230" y="332595"/>
                  <a:pt x="422073" y="339738"/>
                  <a:pt x="353017" y="338944"/>
                </a:cubicBezTo>
                <a:cubicBezTo>
                  <a:pt x="283961" y="338150"/>
                  <a:pt x="212264" y="320859"/>
                  <a:pt x="157755" y="291319"/>
                </a:cubicBezTo>
                <a:cubicBezTo>
                  <a:pt x="103246" y="261779"/>
                  <a:pt x="42565" y="193261"/>
                  <a:pt x="25960" y="161702"/>
                </a:cubicBezTo>
                <a:cubicBezTo>
                  <a:pt x="9355" y="130144"/>
                  <a:pt x="-26930" y="99060"/>
                  <a:pt x="33930" y="72244"/>
                </a:cubicBezTo>
                <a:close/>
              </a:path>
            </a:pathLst>
          </a:custGeom>
          <a:gradFill>
            <a:gsLst>
              <a:gs pos="70048">
                <a:srgbClr val="F8C400"/>
              </a:gs>
              <a:gs pos="33721">
                <a:srgbClr val="F9CE00"/>
              </a:gs>
              <a:gs pos="18000">
                <a:srgbClr val="FFFF00">
                  <a:alpha val="80000"/>
                  <a:lumMod val="100000"/>
                </a:srgbClr>
              </a:gs>
              <a:gs pos="55000">
                <a:srgbClr val="F39900">
                  <a:alpha val="60000"/>
                </a:srgbClr>
              </a:gs>
              <a:gs pos="82000">
                <a:srgbClr val="FFFF00">
                  <a:alpha val="8000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7BAAAB-B543-4C00-8EA0-F4E618D6447F}"/>
              </a:ext>
            </a:extLst>
          </p:cNvPr>
          <p:cNvSpPr txBox="1"/>
          <p:nvPr/>
        </p:nvSpPr>
        <p:spPr>
          <a:xfrm>
            <a:off x="729742" y="3441301"/>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NIV – </a:t>
            </a:r>
            <a:r>
              <a:rPr lang="en-US" sz="3200" dirty="0">
                <a:solidFill>
                  <a:schemeClr val="accent4">
                    <a:lumMod val="60000"/>
                    <a:lumOff val="40000"/>
                  </a:schemeClr>
                </a:solidFill>
              </a:rPr>
              <a:t>is done with</a:t>
            </a:r>
            <a:r>
              <a:rPr lang="en-US" sz="3200" dirty="0">
                <a:solidFill>
                  <a:schemeClr val="bg1"/>
                </a:solidFill>
              </a:rPr>
              <a:t>, or </a:t>
            </a:r>
            <a:r>
              <a:rPr lang="en-US" sz="3200" i="1" dirty="0">
                <a:solidFill>
                  <a:schemeClr val="bg1"/>
                </a:solidFill>
              </a:rPr>
              <a:t>has been released from</a:t>
            </a:r>
            <a:endParaRPr lang="en-US" sz="3200" dirty="0">
              <a:solidFill>
                <a:schemeClr val="bg1"/>
              </a:solidFill>
            </a:endParaRPr>
          </a:p>
        </p:txBody>
      </p:sp>
      <p:grpSp>
        <p:nvGrpSpPr>
          <p:cNvPr id="18" name="Group 17">
            <a:extLst>
              <a:ext uri="{FF2B5EF4-FFF2-40B4-BE49-F238E27FC236}">
                <a16:creationId xmlns:a16="http://schemas.microsoft.com/office/drawing/2014/main" id="{6021A6CF-DDEA-4C54-B5F8-20CF98C06C2F}"/>
              </a:ext>
            </a:extLst>
          </p:cNvPr>
          <p:cNvGrpSpPr/>
          <p:nvPr/>
        </p:nvGrpSpPr>
        <p:grpSpPr>
          <a:xfrm rot="21198843">
            <a:off x="6592366" y="2460248"/>
            <a:ext cx="2768432" cy="2631220"/>
            <a:chOff x="3187784" y="2044784"/>
            <a:chExt cx="2768432" cy="2768432"/>
          </a:xfrm>
          <a:scene3d>
            <a:camera prst="perspectiveContrastingLeftFacing">
              <a:rot lat="623785" lon="3600000" rev="21386789"/>
            </a:camera>
            <a:lightRig rig="threePt" dir="t"/>
          </a:scene3d>
        </p:grpSpPr>
        <p:pic>
          <p:nvPicPr>
            <p:cNvPr id="13" name="Picture 12" descr="A picture containing transport&#10;&#10;Description automatically generated">
              <a:extLst>
                <a:ext uri="{FF2B5EF4-FFF2-40B4-BE49-F238E27FC236}">
                  <a16:creationId xmlns:a16="http://schemas.microsoft.com/office/drawing/2014/main" id="{1E3B1727-A7A7-40AC-A20F-2A5AAA933D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87784" y="2044784"/>
              <a:ext cx="2768432" cy="2768432"/>
            </a:xfrm>
            <a:prstGeom prst="rect">
              <a:avLst/>
            </a:prstGeom>
          </p:spPr>
        </p:pic>
        <p:sp>
          <p:nvSpPr>
            <p:cNvPr id="17" name="TextBox 16">
              <a:extLst>
                <a:ext uri="{FF2B5EF4-FFF2-40B4-BE49-F238E27FC236}">
                  <a16:creationId xmlns:a16="http://schemas.microsoft.com/office/drawing/2014/main" id="{5EFDE5B0-B1DA-46E1-B449-D584E6D20DDB}"/>
                </a:ext>
              </a:extLst>
            </p:cNvPr>
            <p:cNvSpPr txBox="1"/>
            <p:nvPr/>
          </p:nvSpPr>
          <p:spPr>
            <a:xfrm>
              <a:off x="3568541" y="2723905"/>
              <a:ext cx="2096676" cy="1323439"/>
            </a:xfrm>
            <a:prstGeom prst="rect">
              <a:avLst/>
            </a:prstGeom>
            <a:noFill/>
          </p:spPr>
          <p:txBody>
            <a:bodyPr wrap="square" rtlCol="0">
              <a:spAutoFit/>
            </a:bodyPr>
            <a:lstStyle/>
            <a:p>
              <a:pPr algn="ctr"/>
              <a:r>
                <a:rPr lang="en-US" sz="8000" b="1" dirty="0">
                  <a:solidFill>
                    <a:schemeClr val="bg2">
                      <a:lumMod val="10000"/>
                    </a:schemeClr>
                  </a:solidFill>
                </a:rPr>
                <a:t>SIN</a:t>
              </a:r>
            </a:p>
          </p:txBody>
        </p:sp>
      </p:grpSp>
      <p:sp>
        <p:nvSpPr>
          <p:cNvPr id="28" name="Oval 27">
            <a:extLst>
              <a:ext uri="{FF2B5EF4-FFF2-40B4-BE49-F238E27FC236}">
                <a16:creationId xmlns:a16="http://schemas.microsoft.com/office/drawing/2014/main" id="{8F3AAE11-4FDC-4D83-9F59-DD16DA048AD0}"/>
              </a:ext>
            </a:extLst>
          </p:cNvPr>
          <p:cNvSpPr/>
          <p:nvPr/>
        </p:nvSpPr>
        <p:spPr>
          <a:xfrm>
            <a:off x="37068" y="3159541"/>
            <a:ext cx="3068022" cy="2074545"/>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AA75ECB-2F0C-4DAF-947C-C793FF0964F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34667" y1="11243" x2="47667" y2="22485"/>
                        <a14:backgroundMark x1="40333" y1="17160" x2="48000" y2="24260"/>
                        <a14:backgroundMark x1="14333" y1="23669" x2="30000" y2="52071"/>
                        <a14:backgroundMark x1="17333" y1="8876" x2="15000" y2="1183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l="12660" t="1" r="58589" b="53557"/>
          <a:stretch/>
        </p:blipFill>
        <p:spPr>
          <a:xfrm rot="9170949">
            <a:off x="2045162" y="3756068"/>
            <a:ext cx="348416" cy="317053"/>
          </a:xfrm>
          <a:prstGeom prst="ellipse">
            <a:avLst/>
          </a:prstGeom>
        </p:spPr>
      </p:pic>
      <p:pic>
        <p:nvPicPr>
          <p:cNvPr id="1026" name="Picture 2" descr="Image result for pistol with slide open">
            <a:extLst>
              <a:ext uri="{FF2B5EF4-FFF2-40B4-BE49-F238E27FC236}">
                <a16:creationId xmlns:a16="http://schemas.microsoft.com/office/drawing/2014/main" id="{99AFB4BF-EFB9-4A62-8637-B181C57AA5E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141" b="46265" l="10000" r="90000"/>
                    </a14:imgEffect>
                  </a14:imgLayer>
                </a14:imgProps>
              </a:ext>
              <a:ext uri="{28A0092B-C50C-407E-A947-70E740481C1C}">
                <a14:useLocalDpi xmlns:a14="http://schemas.microsoft.com/office/drawing/2010/main" val="0"/>
              </a:ext>
            </a:extLst>
          </a:blip>
          <a:srcRect b="48594"/>
          <a:stretch/>
        </p:blipFill>
        <p:spPr bwMode="auto">
          <a:xfrm flipH="1">
            <a:off x="145604" y="3461305"/>
            <a:ext cx="2838884" cy="14593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istol with slide open">
            <a:extLst>
              <a:ext uri="{FF2B5EF4-FFF2-40B4-BE49-F238E27FC236}">
                <a16:creationId xmlns:a16="http://schemas.microsoft.com/office/drawing/2014/main" id="{6238ED25-D02A-4C62-99AF-9347A420542E}"/>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53735" b="94859" l="10000" r="90000">
                        <a14:foregroundMark x1="74091" y1="90909" x2="61364" y2="90909"/>
                        <a14:foregroundMark x1="25455" y1="60909" x2="22273" y2="60455"/>
                      </a14:backgroundRemoval>
                    </a14:imgEffect>
                  </a14:imgLayer>
                </a14:imgProps>
              </a:ext>
              <a:ext uri="{28A0092B-C50C-407E-A947-70E740481C1C}">
                <a14:useLocalDpi xmlns:a14="http://schemas.microsoft.com/office/drawing/2010/main" val="0"/>
              </a:ext>
            </a:extLst>
          </a:blip>
          <a:srcRect t="48594"/>
          <a:stretch/>
        </p:blipFill>
        <p:spPr bwMode="auto">
          <a:xfrm flipH="1">
            <a:off x="176524" y="3548452"/>
            <a:ext cx="2789111" cy="14337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4:1-1o</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arm</a:t>
            </a:r>
            <a:r>
              <a:rPr lang="en-US" sz="3200" dirty="0"/>
              <a:t> ~ verb form of the noun </a:t>
            </a:r>
            <a:r>
              <a:rPr lang="en-US" sz="3200" i="1" dirty="0"/>
              <a:t>“weapon”</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hoplizō</a:t>
            </a:r>
            <a:r>
              <a:rPr lang="en-US" sz="3200" dirty="0">
                <a:solidFill>
                  <a:schemeClr val="accent4">
                    <a:lumMod val="60000"/>
                    <a:lumOff val="40000"/>
                  </a:schemeClr>
                </a:solidFill>
                <a:latin typeface="Times New Roman" panose="02020603050405020304" pitchFamily="18" charset="0"/>
                <a:cs typeface="Times New Roman" panose="02020603050405020304" pitchFamily="18" charset="0"/>
              </a:rPr>
              <a:t> </a:t>
            </a:r>
            <a:endParaRPr lang="en-US" sz="48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80A67C6-AD7D-47FE-A7D4-C795E84A5E58}"/>
              </a:ext>
            </a:extLst>
          </p:cNvPr>
          <p:cNvSpPr txBox="1"/>
          <p:nvPr/>
        </p:nvSpPr>
        <p:spPr>
          <a:xfrm>
            <a:off x="734438" y="1870406"/>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literally, “</a:t>
            </a:r>
            <a:r>
              <a:rPr lang="en-US" sz="3200" i="1" dirty="0"/>
              <a:t>weaponize”</a:t>
            </a:r>
            <a:endParaRPr lang="en-US" sz="3200" dirty="0"/>
          </a:p>
        </p:txBody>
      </p:sp>
      <p:sp>
        <p:nvSpPr>
          <p:cNvPr id="7" name="TextBox 6">
            <a:extLst>
              <a:ext uri="{FF2B5EF4-FFF2-40B4-BE49-F238E27FC236}">
                <a16:creationId xmlns:a16="http://schemas.microsoft.com/office/drawing/2014/main" id="{EF247363-6933-4F9A-AB1C-5E09951C6800}"/>
              </a:ext>
            </a:extLst>
          </p:cNvPr>
          <p:cNvSpPr txBox="1"/>
          <p:nvPr/>
        </p:nvSpPr>
        <p:spPr>
          <a:xfrm>
            <a:off x="440261" y="2374575"/>
            <a:ext cx="8244191"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accent4">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ceased</a:t>
            </a:r>
            <a:r>
              <a:rPr lang="en-US" alt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 (also KJV, NASB)</a:t>
            </a:r>
            <a:r>
              <a:rPr lang="en-US" altLang="en-US" sz="3200" dirty="0">
                <a:solidFill>
                  <a:schemeClr val="bg1"/>
                </a:solidFill>
              </a:rPr>
              <a:t> </a:t>
            </a:r>
            <a:endParaRPr lang="en-US" altLang="en-US" sz="3200" dirty="0">
              <a:solidFill>
                <a:schemeClr val="bg1"/>
              </a:solidFill>
              <a:latin typeface="Arial" panose="020B0604020202020204" pitchFamily="34" charset="0"/>
            </a:endParaRPr>
          </a:p>
        </p:txBody>
      </p:sp>
      <p:sp>
        <p:nvSpPr>
          <p:cNvPr id="8" name="TextBox 7">
            <a:extLst>
              <a:ext uri="{FF2B5EF4-FFF2-40B4-BE49-F238E27FC236}">
                <a16:creationId xmlns:a16="http://schemas.microsoft.com/office/drawing/2014/main" id="{C3A44E40-3B35-4915-A29B-7DD23F62DA11}"/>
              </a:ext>
            </a:extLst>
          </p:cNvPr>
          <p:cNvSpPr txBox="1"/>
          <p:nvPr/>
        </p:nvSpPr>
        <p:spPr>
          <a:xfrm>
            <a:off x="732090" y="2909074"/>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perfect tense, passive voice</a:t>
            </a:r>
          </a:p>
        </p:txBody>
      </p:sp>
      <p:sp>
        <p:nvSpPr>
          <p:cNvPr id="34" name="TextBox 33">
            <a:extLst>
              <a:ext uri="{FF2B5EF4-FFF2-40B4-BE49-F238E27FC236}">
                <a16:creationId xmlns:a16="http://schemas.microsoft.com/office/drawing/2014/main" id="{C185ED2D-B8D9-416C-944E-FF885B230D0E}"/>
              </a:ext>
            </a:extLst>
          </p:cNvPr>
          <p:cNvSpPr txBox="1"/>
          <p:nvPr/>
        </p:nvSpPr>
        <p:spPr>
          <a:xfrm>
            <a:off x="730507" y="4434586"/>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NLT ~ </a:t>
            </a:r>
            <a:r>
              <a:rPr lang="en-US" sz="3200" dirty="0">
                <a:solidFill>
                  <a:schemeClr val="accent4">
                    <a:lumMod val="60000"/>
                    <a:lumOff val="40000"/>
                  </a:schemeClr>
                </a:solidFill>
              </a:rPr>
              <a:t>For if you have suffered physically for Christ, you have finished with sin.</a:t>
            </a:r>
          </a:p>
        </p:txBody>
      </p:sp>
      <p:sp>
        <p:nvSpPr>
          <p:cNvPr id="32" name="Speech Bubble: Oval 31">
            <a:extLst>
              <a:ext uri="{FF2B5EF4-FFF2-40B4-BE49-F238E27FC236}">
                <a16:creationId xmlns:a16="http://schemas.microsoft.com/office/drawing/2014/main" id="{395662FB-F508-4F23-86DD-FFF5E3B92779}"/>
              </a:ext>
            </a:extLst>
          </p:cNvPr>
          <p:cNvSpPr/>
          <p:nvPr/>
        </p:nvSpPr>
        <p:spPr>
          <a:xfrm>
            <a:off x="2789795" y="2652364"/>
            <a:ext cx="1712276" cy="841485"/>
          </a:xfrm>
          <a:prstGeom prst="wedgeEllipseCallout">
            <a:avLst>
              <a:gd name="adj1" fmla="val -73269"/>
              <a:gd name="adj2" fmla="val 53118"/>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BAC95E9-1F1C-4A2E-A1B5-15E4031F2715}"/>
              </a:ext>
            </a:extLst>
          </p:cNvPr>
          <p:cNvSpPr txBox="1"/>
          <p:nvPr/>
        </p:nvSpPr>
        <p:spPr>
          <a:xfrm>
            <a:off x="3203401" y="2818681"/>
            <a:ext cx="867415" cy="461665"/>
          </a:xfrm>
          <a:prstGeom prst="rect">
            <a:avLst/>
          </a:prstGeom>
          <a:noFill/>
        </p:spPr>
        <p:txBody>
          <a:bodyPr wrap="square" rtlCol="0">
            <a:spAutoFit/>
          </a:bodyPr>
          <a:lstStyle/>
          <a:p>
            <a:pPr algn="ctr"/>
            <a:r>
              <a:rPr lang="en-US" sz="2400" b="1" dirty="0">
                <a:solidFill>
                  <a:schemeClr val="bg2">
                    <a:lumMod val="10000"/>
                  </a:schemeClr>
                </a:solidFill>
              </a:rPr>
              <a:t>bang</a:t>
            </a:r>
          </a:p>
        </p:txBody>
      </p:sp>
    </p:spTree>
    <p:extLst>
      <p:ext uri="{BB962C8B-B14F-4D97-AF65-F5344CB8AC3E}">
        <p14:creationId xmlns:p14="http://schemas.microsoft.com/office/powerpoint/2010/main" val="229199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2000"/>
                            </p:stCondLst>
                            <p:childTnLst>
                              <p:par>
                                <p:cTn id="29" presetID="1" presetClass="exit" presetSubtype="0" fill="hold" nodeType="afterEffect">
                                  <p:stCondLst>
                                    <p:cond delay="250"/>
                                  </p:stCondLst>
                                  <p:childTnLst>
                                    <p:set>
                                      <p:cBhvr>
                                        <p:cTn id="30" dur="1" fill="hold">
                                          <p:stCondLst>
                                            <p:cond delay="0"/>
                                          </p:stCondLst>
                                        </p:cTn>
                                        <p:tgtEl>
                                          <p:spTgt spid="1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3000"/>
                            </p:stCondLst>
                            <p:childTnLst>
                              <p:par>
                                <p:cTn id="47" presetID="9" presetClass="exit" presetSubtype="0" fill="hold" grpId="1" nodeType="afterEffect">
                                  <p:stCondLst>
                                    <p:cond delay="0"/>
                                  </p:stCondLst>
                                  <p:childTnLst>
                                    <p:animEffect transition="out" filter="dissolve">
                                      <p:cBhvr>
                                        <p:cTn id="48" dur="1000"/>
                                        <p:tgtEl>
                                          <p:spTgt spid="31"/>
                                        </p:tgtEl>
                                      </p:cBhvr>
                                    </p:animEffect>
                                    <p:set>
                                      <p:cBhvr>
                                        <p:cTn id="49" dur="1" fill="hold">
                                          <p:stCondLst>
                                            <p:cond delay="999"/>
                                          </p:stCondLst>
                                        </p:cTn>
                                        <p:tgtEl>
                                          <p:spTgt spid="31"/>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2000"/>
                                        <p:tgtEl>
                                          <p:spTgt spid="30"/>
                                        </p:tgtEl>
                                      </p:cBhvr>
                                    </p:animEffect>
                                    <p:set>
                                      <p:cBhvr>
                                        <p:cTn id="52" dur="1" fill="hold">
                                          <p:stCondLst>
                                            <p:cond delay="1999"/>
                                          </p:stCondLst>
                                        </p:cTn>
                                        <p:tgtEl>
                                          <p:spTgt spid="30"/>
                                        </p:tgtEl>
                                        <p:attrNameLst>
                                          <p:attrName>style.visibility</p:attrName>
                                        </p:attrNameLst>
                                      </p:cBhvr>
                                      <p:to>
                                        <p:strVal val="hidden"/>
                                      </p:to>
                                    </p:set>
                                  </p:childTnLst>
                                </p:cTn>
                              </p:par>
                              <p:par>
                                <p:cTn id="53" presetID="63" presetClass="path" presetSubtype="0" fill="hold" nodeType="withEffect">
                                  <p:stCondLst>
                                    <p:cond delay="0"/>
                                  </p:stCondLst>
                                  <p:childTnLst>
                                    <p:animMotion origin="layout" path="M 1.66667E-6 -3.33333E-6 L 0.61805 -0.01458 " pathEditMode="relative" rAng="0" ptsTypes="AA">
                                      <p:cBhvr>
                                        <p:cTn id="54" dur="2000" fill="hold"/>
                                        <p:tgtEl>
                                          <p:spTgt spid="26"/>
                                        </p:tgtEl>
                                        <p:attrNameLst>
                                          <p:attrName>ppt_x</p:attrName>
                                          <p:attrName>ppt_y</p:attrName>
                                        </p:attrNameLst>
                                      </p:cBhvr>
                                      <p:rCtr x="30903" y="-741"/>
                                    </p:animMotion>
                                  </p:childTnLst>
                                </p:cTn>
                              </p:par>
                            </p:childTnLst>
                          </p:cTn>
                        </p:par>
                        <p:par>
                          <p:cTn id="55" fill="hold">
                            <p:stCondLst>
                              <p:cond delay="5000"/>
                            </p:stCondLst>
                            <p:childTnLst>
                              <p:par>
                                <p:cTn id="56" presetID="9" presetClass="exit" presetSubtype="0" fill="hold" nodeType="afterEffect">
                                  <p:stCondLst>
                                    <p:cond delay="0"/>
                                  </p:stCondLst>
                                  <p:childTnLst>
                                    <p:animEffect transition="out" filter="dissolv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par>
                                <p:cTn id="59" presetID="9" presetClass="exit" presetSubtype="0" fill="hold" nodeType="withEffect">
                                  <p:stCondLst>
                                    <p:cond delay="500"/>
                                  </p:stCondLst>
                                  <p:childTnLst>
                                    <p:animEffect transition="out" filter="dissolve">
                                      <p:cBhvr>
                                        <p:cTn id="60" dur="2000"/>
                                        <p:tgtEl>
                                          <p:spTgt spid="18"/>
                                        </p:tgtEl>
                                      </p:cBhvr>
                                    </p:animEffect>
                                    <p:set>
                                      <p:cBhvr>
                                        <p:cTn id="61" dur="1" fill="hold">
                                          <p:stCondLst>
                                            <p:cond delay="1999"/>
                                          </p:stCondLst>
                                        </p:cTn>
                                        <p:tgtEl>
                                          <p:spTgt spid="1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026"/>
                                        </p:tgtEl>
                                      </p:cBhvr>
                                    </p:animEffect>
                                    <p:set>
                                      <p:cBhvr>
                                        <p:cTn id="67" dur="1" fill="hold">
                                          <p:stCondLst>
                                            <p:cond delay="499"/>
                                          </p:stCondLst>
                                        </p:cTn>
                                        <p:tgtEl>
                                          <p:spTgt spid="1026"/>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3" presetClass="emph" presetSubtype="2" fill="hold" grpId="1" nodeType="withEffect">
                                  <p:stCondLst>
                                    <p:cond delay="0"/>
                                  </p:stCondLst>
                                  <p:childTnLst>
                                    <p:animClr clrSpc="rgb" dir="cw">
                                      <p:cBhvr override="childStyle">
                                        <p:cTn id="80" dur="500" fill="hold"/>
                                        <p:tgtEl>
                                          <p:spTgt spid="3"/>
                                        </p:tgtEl>
                                        <p:attrNameLst>
                                          <p:attrName>style.color</p:attrName>
                                        </p:attrNameLst>
                                      </p:cBhvr>
                                      <p:to>
                                        <a:schemeClr val="accent2"/>
                                      </p:to>
                                    </p:animClr>
                                  </p:childTnLst>
                                </p:cTn>
                              </p:par>
                              <p:par>
                                <p:cTn id="81" presetID="3" presetClass="emph" presetSubtype="2" fill="hold" grpId="1" nodeType="withEffect">
                                  <p:stCondLst>
                                    <p:cond delay="0"/>
                                  </p:stCondLst>
                                  <p:childTnLst>
                                    <p:animClr clrSpc="rgb" dir="cw">
                                      <p:cBhvr override="childStyle">
                                        <p:cTn id="82" dur="500" fill="hold"/>
                                        <p:tgtEl>
                                          <p:spTgt spid="4"/>
                                        </p:tgtEl>
                                        <p:attrNameLst>
                                          <p:attrName>style.color</p:attrName>
                                        </p:attrNameLst>
                                      </p:cBhvr>
                                      <p:to>
                                        <a:schemeClr val="accent2"/>
                                      </p:to>
                                    </p:animClr>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par>
                                <p:cTn id="93" presetID="3" presetClass="emph" presetSubtype="2" fill="hold" grpId="1" nodeType="withEffect">
                                  <p:stCondLst>
                                    <p:cond delay="0"/>
                                  </p:stCondLst>
                                  <p:childTnLst>
                                    <p:animClr clrSpc="rgb" dir="cw">
                                      <p:cBhvr override="childStyle">
                                        <p:cTn id="94" dur="500" fill="hold"/>
                                        <p:tgtEl>
                                          <p:spTgt spid="8"/>
                                        </p:tgtEl>
                                        <p:attrNameLst>
                                          <p:attrName>style.color</p:attrName>
                                        </p:attrNameLst>
                                      </p:cBhvr>
                                      <p:to>
                                        <a:schemeClr val="accent2"/>
                                      </p:to>
                                    </p:animClr>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3" presetClass="emph" presetSubtype="2" fill="hold" grpId="1" nodeType="withEffect">
                                  <p:stCondLst>
                                    <p:cond delay="0"/>
                                  </p:stCondLst>
                                  <p:childTnLst>
                                    <p:animClr clrSpc="rgb" dir="cw">
                                      <p:cBhvr override="childStyle">
                                        <p:cTn id="101"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10" grpId="0"/>
      <p:bldP spid="10" grpId="1"/>
      <p:bldP spid="28" grpId="0" animBg="1"/>
      <p:bldP spid="28" grpId="1" animBg="1"/>
      <p:bldP spid="3" grpId="0"/>
      <p:bldP spid="3" grpId="1"/>
      <p:bldP spid="4" grpId="0"/>
      <p:bldP spid="4" grpId="1"/>
      <p:bldP spid="7" grpId="0"/>
      <p:bldP spid="8" grpId="0"/>
      <p:bldP spid="8" grpId="1"/>
      <p:bldP spid="34" grpId="0"/>
      <p:bldP spid="32" grpId="0" animBg="1"/>
      <p:bldP spid="32" grpId="1" animBg="1"/>
      <p:bldP spid="33" grpId="0"/>
      <p:bldP spid="33" grpId="1"/>
    </p:bldLst>
  </p:timing>
</p:sld>
</file>

<file path=ppt/theme/theme1.xml><?xml version="1.0" encoding="utf-8"?>
<a:theme xmlns:a="http://schemas.openxmlformats.org/drawingml/2006/main" name="Office Theme">
  <a:themeElements>
    <a:clrScheme name="1 Peter">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Peter">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Presentation3" id="{DAF4B5C9-370A-4359-A443-302761C5E357}" vid="{AC8D97E7-3004-4F56-AC72-D240B1F9303B}"/>
    </a:ext>
  </a:extLst>
</a:theme>
</file>

<file path=docProps/app.xml><?xml version="1.0" encoding="utf-8"?>
<Properties xmlns="http://schemas.openxmlformats.org/officeDocument/2006/extended-properties" xmlns:vt="http://schemas.openxmlformats.org/officeDocument/2006/docPropsVTypes">
  <Template>1_Peter</Template>
  <TotalTime>0</TotalTime>
  <Words>823</Words>
  <Application>Microsoft Office PowerPoint</Application>
  <PresentationFormat>On-screen Show (4:3)</PresentationFormat>
  <Paragraphs>112</Paragraphs>
  <Slides>29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Cuivrerie</vt:lpstr>
      <vt:lpstr>Arial</vt:lpstr>
      <vt:lpstr>Calibri</vt:lpstr>
      <vt:lpstr>Times New Roman</vt:lpstr>
      <vt:lpstr>Stencil</vt:lpstr>
      <vt:lpstr>Castellar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cp:revision>
  <dcterms:created xsi:type="dcterms:W3CDTF">2018-11-29T15:53:58Z</dcterms:created>
  <dcterms:modified xsi:type="dcterms:W3CDTF">2018-12-02T13:30:11Z</dcterms:modified>
</cp:coreProperties>
</file>